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9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8" r:id="rId2"/>
    <p:sldId id="257" r:id="rId3"/>
    <p:sldId id="259" r:id="rId4"/>
    <p:sldId id="260" r:id="rId5"/>
    <p:sldId id="261" r:id="rId6"/>
    <p:sldId id="262" r:id="rId7"/>
    <p:sldId id="265" r:id="rId8"/>
    <p:sldId id="267" r:id="rId9"/>
    <p:sldId id="266" r:id="rId10"/>
    <p:sldId id="264" r:id="rId11"/>
    <p:sldId id="263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-126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rock%20School\Capstone%202\Housing_capstone_2_BF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rock%20School\Capstone%202\Housing_capstone_2_BF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rock%20School\Capstone%202\Housing_capstone_2_BF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rock%20School\Capstone%202\Housing_capstone_2_BF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Outliers!$N$1</c:f>
              <c:strCache>
                <c:ptCount val="1"/>
                <c:pt idx="0">
                  <c:v>SalePrice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yVal>
            <c:numRef>
              <c:f>Outliers!$N$2:$N$1461</c:f>
              <c:numCache>
                <c:formatCode>General</c:formatCode>
                <c:ptCount val="1460"/>
                <c:pt idx="0">
                  <c:v>208500</c:v>
                </c:pt>
                <c:pt idx="1">
                  <c:v>181500</c:v>
                </c:pt>
                <c:pt idx="2">
                  <c:v>223500</c:v>
                </c:pt>
                <c:pt idx="3">
                  <c:v>140000</c:v>
                </c:pt>
                <c:pt idx="4">
                  <c:v>250000</c:v>
                </c:pt>
                <c:pt idx="5">
                  <c:v>143000</c:v>
                </c:pt>
                <c:pt idx="6">
                  <c:v>307000</c:v>
                </c:pt>
                <c:pt idx="7">
                  <c:v>200000</c:v>
                </c:pt>
                <c:pt idx="8">
                  <c:v>129900</c:v>
                </c:pt>
                <c:pt idx="9">
                  <c:v>118000</c:v>
                </c:pt>
                <c:pt idx="10">
                  <c:v>129500</c:v>
                </c:pt>
                <c:pt idx="11">
                  <c:v>345000</c:v>
                </c:pt>
                <c:pt idx="12">
                  <c:v>144000</c:v>
                </c:pt>
                <c:pt idx="13">
                  <c:v>279500</c:v>
                </c:pt>
                <c:pt idx="14">
                  <c:v>157000</c:v>
                </c:pt>
                <c:pt idx="15">
                  <c:v>132000</c:v>
                </c:pt>
                <c:pt idx="16">
                  <c:v>149000</c:v>
                </c:pt>
                <c:pt idx="17">
                  <c:v>90000</c:v>
                </c:pt>
                <c:pt idx="18">
                  <c:v>159000</c:v>
                </c:pt>
                <c:pt idx="19">
                  <c:v>139000</c:v>
                </c:pt>
                <c:pt idx="20">
                  <c:v>325300</c:v>
                </c:pt>
                <c:pt idx="21">
                  <c:v>139400</c:v>
                </c:pt>
                <c:pt idx="22">
                  <c:v>230000</c:v>
                </c:pt>
                <c:pt idx="23">
                  <c:v>129900</c:v>
                </c:pt>
                <c:pt idx="24">
                  <c:v>154000</c:v>
                </c:pt>
                <c:pt idx="25">
                  <c:v>256300</c:v>
                </c:pt>
                <c:pt idx="26">
                  <c:v>134800</c:v>
                </c:pt>
                <c:pt idx="27">
                  <c:v>306000</c:v>
                </c:pt>
                <c:pt idx="28">
                  <c:v>207500</c:v>
                </c:pt>
                <c:pt idx="29">
                  <c:v>68500</c:v>
                </c:pt>
                <c:pt idx="30">
                  <c:v>40000</c:v>
                </c:pt>
                <c:pt idx="31">
                  <c:v>149350</c:v>
                </c:pt>
                <c:pt idx="32">
                  <c:v>179900</c:v>
                </c:pt>
                <c:pt idx="33">
                  <c:v>165500</c:v>
                </c:pt>
                <c:pt idx="34">
                  <c:v>277500</c:v>
                </c:pt>
                <c:pt idx="35">
                  <c:v>309000</c:v>
                </c:pt>
                <c:pt idx="36">
                  <c:v>145000</c:v>
                </c:pt>
                <c:pt idx="37">
                  <c:v>153000</c:v>
                </c:pt>
                <c:pt idx="38">
                  <c:v>109000</c:v>
                </c:pt>
                <c:pt idx="39">
                  <c:v>82000</c:v>
                </c:pt>
                <c:pt idx="40">
                  <c:v>160000</c:v>
                </c:pt>
                <c:pt idx="41">
                  <c:v>170000</c:v>
                </c:pt>
                <c:pt idx="42">
                  <c:v>144000</c:v>
                </c:pt>
                <c:pt idx="43">
                  <c:v>130250</c:v>
                </c:pt>
                <c:pt idx="44">
                  <c:v>141000</c:v>
                </c:pt>
                <c:pt idx="45">
                  <c:v>319900</c:v>
                </c:pt>
                <c:pt idx="46">
                  <c:v>239686</c:v>
                </c:pt>
                <c:pt idx="47">
                  <c:v>249700</c:v>
                </c:pt>
                <c:pt idx="48">
                  <c:v>113000</c:v>
                </c:pt>
                <c:pt idx="49">
                  <c:v>127000</c:v>
                </c:pt>
                <c:pt idx="50">
                  <c:v>177000</c:v>
                </c:pt>
                <c:pt idx="51">
                  <c:v>114500</c:v>
                </c:pt>
                <c:pt idx="52">
                  <c:v>110000</c:v>
                </c:pt>
                <c:pt idx="53">
                  <c:v>385000</c:v>
                </c:pt>
                <c:pt idx="54">
                  <c:v>130000</c:v>
                </c:pt>
                <c:pt idx="55">
                  <c:v>180500</c:v>
                </c:pt>
                <c:pt idx="56">
                  <c:v>172500</c:v>
                </c:pt>
                <c:pt idx="57">
                  <c:v>196500</c:v>
                </c:pt>
                <c:pt idx="58">
                  <c:v>438780</c:v>
                </c:pt>
                <c:pt idx="59">
                  <c:v>124900</c:v>
                </c:pt>
                <c:pt idx="60">
                  <c:v>158000</c:v>
                </c:pt>
                <c:pt idx="61">
                  <c:v>101000</c:v>
                </c:pt>
                <c:pt idx="62">
                  <c:v>202500</c:v>
                </c:pt>
                <c:pt idx="63">
                  <c:v>140000</c:v>
                </c:pt>
                <c:pt idx="64">
                  <c:v>219500</c:v>
                </c:pt>
                <c:pt idx="65">
                  <c:v>317000</c:v>
                </c:pt>
                <c:pt idx="66">
                  <c:v>180000</c:v>
                </c:pt>
                <c:pt idx="67">
                  <c:v>226000</c:v>
                </c:pt>
                <c:pt idx="68">
                  <c:v>80000</c:v>
                </c:pt>
                <c:pt idx="69">
                  <c:v>225000</c:v>
                </c:pt>
                <c:pt idx="70">
                  <c:v>244000</c:v>
                </c:pt>
                <c:pt idx="71">
                  <c:v>129500</c:v>
                </c:pt>
                <c:pt idx="72">
                  <c:v>185000</c:v>
                </c:pt>
                <c:pt idx="73">
                  <c:v>144900</c:v>
                </c:pt>
                <c:pt idx="74">
                  <c:v>107400</c:v>
                </c:pt>
                <c:pt idx="75">
                  <c:v>91000</c:v>
                </c:pt>
                <c:pt idx="76">
                  <c:v>135750</c:v>
                </c:pt>
                <c:pt idx="77">
                  <c:v>127000</c:v>
                </c:pt>
                <c:pt idx="78">
                  <c:v>136500</c:v>
                </c:pt>
                <c:pt idx="79">
                  <c:v>110000</c:v>
                </c:pt>
                <c:pt idx="80">
                  <c:v>193500</c:v>
                </c:pt>
                <c:pt idx="81">
                  <c:v>153500</c:v>
                </c:pt>
                <c:pt idx="82">
                  <c:v>245000</c:v>
                </c:pt>
                <c:pt idx="83">
                  <c:v>126500</c:v>
                </c:pt>
                <c:pt idx="84">
                  <c:v>168500</c:v>
                </c:pt>
                <c:pt idx="85">
                  <c:v>260000</c:v>
                </c:pt>
                <c:pt idx="86">
                  <c:v>174000</c:v>
                </c:pt>
                <c:pt idx="87">
                  <c:v>164500</c:v>
                </c:pt>
                <c:pt idx="88">
                  <c:v>85000</c:v>
                </c:pt>
                <c:pt idx="89">
                  <c:v>123600</c:v>
                </c:pt>
                <c:pt idx="90">
                  <c:v>109900</c:v>
                </c:pt>
                <c:pt idx="91">
                  <c:v>98600</c:v>
                </c:pt>
                <c:pt idx="92">
                  <c:v>163500</c:v>
                </c:pt>
                <c:pt idx="93">
                  <c:v>133900</c:v>
                </c:pt>
                <c:pt idx="94">
                  <c:v>204750</c:v>
                </c:pt>
                <c:pt idx="95">
                  <c:v>185000</c:v>
                </c:pt>
                <c:pt idx="96">
                  <c:v>214000</c:v>
                </c:pt>
                <c:pt idx="97">
                  <c:v>94750</c:v>
                </c:pt>
                <c:pt idx="98">
                  <c:v>83000</c:v>
                </c:pt>
                <c:pt idx="99">
                  <c:v>128950</c:v>
                </c:pt>
                <c:pt idx="100">
                  <c:v>205000</c:v>
                </c:pt>
                <c:pt idx="101">
                  <c:v>178000</c:v>
                </c:pt>
                <c:pt idx="102">
                  <c:v>118964</c:v>
                </c:pt>
                <c:pt idx="103">
                  <c:v>198900</c:v>
                </c:pt>
                <c:pt idx="104">
                  <c:v>169500</c:v>
                </c:pt>
                <c:pt idx="105">
                  <c:v>250000</c:v>
                </c:pt>
                <c:pt idx="106">
                  <c:v>100000</c:v>
                </c:pt>
                <c:pt idx="107">
                  <c:v>115000</c:v>
                </c:pt>
                <c:pt idx="108">
                  <c:v>115000</c:v>
                </c:pt>
                <c:pt idx="109">
                  <c:v>190000</c:v>
                </c:pt>
                <c:pt idx="110">
                  <c:v>136900</c:v>
                </c:pt>
                <c:pt idx="111">
                  <c:v>180000</c:v>
                </c:pt>
                <c:pt idx="112">
                  <c:v>383970</c:v>
                </c:pt>
                <c:pt idx="113">
                  <c:v>217000</c:v>
                </c:pt>
                <c:pt idx="114">
                  <c:v>259500</c:v>
                </c:pt>
                <c:pt idx="115">
                  <c:v>176000</c:v>
                </c:pt>
                <c:pt idx="116">
                  <c:v>139000</c:v>
                </c:pt>
                <c:pt idx="117">
                  <c:v>155000</c:v>
                </c:pt>
                <c:pt idx="118">
                  <c:v>320000</c:v>
                </c:pt>
                <c:pt idx="119">
                  <c:v>163990</c:v>
                </c:pt>
                <c:pt idx="120">
                  <c:v>180000</c:v>
                </c:pt>
                <c:pt idx="121">
                  <c:v>100000</c:v>
                </c:pt>
                <c:pt idx="122">
                  <c:v>136000</c:v>
                </c:pt>
                <c:pt idx="123">
                  <c:v>153900</c:v>
                </c:pt>
                <c:pt idx="124">
                  <c:v>181000</c:v>
                </c:pt>
                <c:pt idx="125">
                  <c:v>84500</c:v>
                </c:pt>
                <c:pt idx="126">
                  <c:v>128000</c:v>
                </c:pt>
                <c:pt idx="127">
                  <c:v>87000</c:v>
                </c:pt>
                <c:pt idx="128">
                  <c:v>155000</c:v>
                </c:pt>
                <c:pt idx="129">
                  <c:v>150000</c:v>
                </c:pt>
                <c:pt idx="130">
                  <c:v>226000</c:v>
                </c:pt>
                <c:pt idx="131">
                  <c:v>244000</c:v>
                </c:pt>
                <c:pt idx="132">
                  <c:v>150750</c:v>
                </c:pt>
                <c:pt idx="133">
                  <c:v>220000</c:v>
                </c:pt>
                <c:pt idx="134">
                  <c:v>180000</c:v>
                </c:pt>
                <c:pt idx="135">
                  <c:v>174000</c:v>
                </c:pt>
                <c:pt idx="136">
                  <c:v>143000</c:v>
                </c:pt>
                <c:pt idx="137">
                  <c:v>171000</c:v>
                </c:pt>
                <c:pt idx="138">
                  <c:v>230000</c:v>
                </c:pt>
                <c:pt idx="139">
                  <c:v>231500</c:v>
                </c:pt>
                <c:pt idx="140">
                  <c:v>115000</c:v>
                </c:pt>
                <c:pt idx="141">
                  <c:v>260000</c:v>
                </c:pt>
                <c:pt idx="142">
                  <c:v>166000</c:v>
                </c:pt>
                <c:pt idx="143">
                  <c:v>204000</c:v>
                </c:pt>
                <c:pt idx="144">
                  <c:v>125000</c:v>
                </c:pt>
                <c:pt idx="145">
                  <c:v>130000</c:v>
                </c:pt>
                <c:pt idx="146">
                  <c:v>105000</c:v>
                </c:pt>
                <c:pt idx="147">
                  <c:v>222500</c:v>
                </c:pt>
                <c:pt idx="148">
                  <c:v>141000</c:v>
                </c:pt>
                <c:pt idx="149">
                  <c:v>115000</c:v>
                </c:pt>
                <c:pt idx="150">
                  <c:v>122000</c:v>
                </c:pt>
                <c:pt idx="151">
                  <c:v>372402</c:v>
                </c:pt>
                <c:pt idx="152">
                  <c:v>190000</c:v>
                </c:pt>
                <c:pt idx="153">
                  <c:v>235000</c:v>
                </c:pt>
                <c:pt idx="154">
                  <c:v>125000</c:v>
                </c:pt>
                <c:pt idx="155">
                  <c:v>79000</c:v>
                </c:pt>
                <c:pt idx="156">
                  <c:v>109500</c:v>
                </c:pt>
                <c:pt idx="157">
                  <c:v>269500</c:v>
                </c:pt>
                <c:pt idx="158">
                  <c:v>254900</c:v>
                </c:pt>
                <c:pt idx="159">
                  <c:v>320000</c:v>
                </c:pt>
                <c:pt idx="160">
                  <c:v>162500</c:v>
                </c:pt>
                <c:pt idx="161">
                  <c:v>412500</c:v>
                </c:pt>
                <c:pt idx="162">
                  <c:v>220000</c:v>
                </c:pt>
                <c:pt idx="163">
                  <c:v>103200</c:v>
                </c:pt>
                <c:pt idx="164">
                  <c:v>152000</c:v>
                </c:pt>
                <c:pt idx="165">
                  <c:v>127500</c:v>
                </c:pt>
                <c:pt idx="166">
                  <c:v>190000</c:v>
                </c:pt>
                <c:pt idx="167">
                  <c:v>325624</c:v>
                </c:pt>
                <c:pt idx="168">
                  <c:v>183500</c:v>
                </c:pt>
                <c:pt idx="169">
                  <c:v>228000</c:v>
                </c:pt>
                <c:pt idx="170">
                  <c:v>128500</c:v>
                </c:pt>
                <c:pt idx="171">
                  <c:v>215000</c:v>
                </c:pt>
                <c:pt idx="172">
                  <c:v>239000</c:v>
                </c:pt>
                <c:pt idx="173">
                  <c:v>163000</c:v>
                </c:pt>
                <c:pt idx="174">
                  <c:v>184000</c:v>
                </c:pt>
                <c:pt idx="175">
                  <c:v>243000</c:v>
                </c:pt>
                <c:pt idx="176">
                  <c:v>211000</c:v>
                </c:pt>
                <c:pt idx="177">
                  <c:v>172500</c:v>
                </c:pt>
                <c:pt idx="178">
                  <c:v>501837</c:v>
                </c:pt>
                <c:pt idx="179">
                  <c:v>100000</c:v>
                </c:pt>
                <c:pt idx="180">
                  <c:v>177000</c:v>
                </c:pt>
                <c:pt idx="181">
                  <c:v>200100</c:v>
                </c:pt>
                <c:pt idx="182">
                  <c:v>120000</c:v>
                </c:pt>
                <c:pt idx="183">
                  <c:v>200000</c:v>
                </c:pt>
                <c:pt idx="184">
                  <c:v>127000</c:v>
                </c:pt>
                <c:pt idx="185">
                  <c:v>475000</c:v>
                </c:pt>
                <c:pt idx="186">
                  <c:v>173000</c:v>
                </c:pt>
                <c:pt idx="187">
                  <c:v>135000</c:v>
                </c:pt>
                <c:pt idx="188">
                  <c:v>153337</c:v>
                </c:pt>
                <c:pt idx="189">
                  <c:v>286000</c:v>
                </c:pt>
                <c:pt idx="190">
                  <c:v>315000</c:v>
                </c:pt>
                <c:pt idx="191">
                  <c:v>184000</c:v>
                </c:pt>
                <c:pt idx="192">
                  <c:v>192000</c:v>
                </c:pt>
                <c:pt idx="193">
                  <c:v>130000</c:v>
                </c:pt>
                <c:pt idx="194">
                  <c:v>127000</c:v>
                </c:pt>
                <c:pt idx="195">
                  <c:v>148500</c:v>
                </c:pt>
                <c:pt idx="196">
                  <c:v>311872</c:v>
                </c:pt>
                <c:pt idx="197">
                  <c:v>235000</c:v>
                </c:pt>
                <c:pt idx="198">
                  <c:v>104000</c:v>
                </c:pt>
                <c:pt idx="199">
                  <c:v>274900</c:v>
                </c:pt>
                <c:pt idx="200">
                  <c:v>140000</c:v>
                </c:pt>
                <c:pt idx="201">
                  <c:v>171500</c:v>
                </c:pt>
                <c:pt idx="202">
                  <c:v>112000</c:v>
                </c:pt>
                <c:pt idx="203">
                  <c:v>149000</c:v>
                </c:pt>
                <c:pt idx="204">
                  <c:v>110000</c:v>
                </c:pt>
                <c:pt idx="205">
                  <c:v>180500</c:v>
                </c:pt>
                <c:pt idx="206">
                  <c:v>143900</c:v>
                </c:pt>
                <c:pt idx="207">
                  <c:v>141000</c:v>
                </c:pt>
                <c:pt idx="208">
                  <c:v>277000</c:v>
                </c:pt>
                <c:pt idx="209">
                  <c:v>145000</c:v>
                </c:pt>
                <c:pt idx="210">
                  <c:v>98000</c:v>
                </c:pt>
                <c:pt idx="211">
                  <c:v>186000</c:v>
                </c:pt>
                <c:pt idx="212">
                  <c:v>252678</c:v>
                </c:pt>
                <c:pt idx="213">
                  <c:v>156000</c:v>
                </c:pt>
                <c:pt idx="214">
                  <c:v>161750</c:v>
                </c:pt>
                <c:pt idx="215">
                  <c:v>134450</c:v>
                </c:pt>
                <c:pt idx="216">
                  <c:v>210000</c:v>
                </c:pt>
                <c:pt idx="217">
                  <c:v>107000</c:v>
                </c:pt>
                <c:pt idx="218">
                  <c:v>311500</c:v>
                </c:pt>
                <c:pt idx="219">
                  <c:v>167240</c:v>
                </c:pt>
                <c:pt idx="220">
                  <c:v>204900</c:v>
                </c:pt>
                <c:pt idx="221">
                  <c:v>200000</c:v>
                </c:pt>
                <c:pt idx="222">
                  <c:v>179900</c:v>
                </c:pt>
                <c:pt idx="223">
                  <c:v>97000</c:v>
                </c:pt>
                <c:pt idx="224">
                  <c:v>386250</c:v>
                </c:pt>
                <c:pt idx="225">
                  <c:v>112000</c:v>
                </c:pt>
                <c:pt idx="226">
                  <c:v>290000</c:v>
                </c:pt>
                <c:pt idx="227">
                  <c:v>106000</c:v>
                </c:pt>
                <c:pt idx="228">
                  <c:v>125000</c:v>
                </c:pt>
                <c:pt idx="229">
                  <c:v>192500</c:v>
                </c:pt>
                <c:pt idx="230">
                  <c:v>148000</c:v>
                </c:pt>
                <c:pt idx="231">
                  <c:v>403000</c:v>
                </c:pt>
                <c:pt idx="232">
                  <c:v>94500</c:v>
                </c:pt>
                <c:pt idx="233">
                  <c:v>128200</c:v>
                </c:pt>
                <c:pt idx="234">
                  <c:v>216500</c:v>
                </c:pt>
                <c:pt idx="235">
                  <c:v>89500</c:v>
                </c:pt>
                <c:pt idx="236">
                  <c:v>185500</c:v>
                </c:pt>
                <c:pt idx="237">
                  <c:v>194500</c:v>
                </c:pt>
                <c:pt idx="238">
                  <c:v>318000</c:v>
                </c:pt>
                <c:pt idx="239">
                  <c:v>113000</c:v>
                </c:pt>
                <c:pt idx="240">
                  <c:v>262500</c:v>
                </c:pt>
                <c:pt idx="241">
                  <c:v>110500</c:v>
                </c:pt>
                <c:pt idx="242">
                  <c:v>79000</c:v>
                </c:pt>
                <c:pt idx="243">
                  <c:v>120000</c:v>
                </c:pt>
                <c:pt idx="244">
                  <c:v>205000</c:v>
                </c:pt>
                <c:pt idx="245">
                  <c:v>241500</c:v>
                </c:pt>
                <c:pt idx="246">
                  <c:v>137000</c:v>
                </c:pt>
                <c:pt idx="247">
                  <c:v>140000</c:v>
                </c:pt>
                <c:pt idx="248">
                  <c:v>180000</c:v>
                </c:pt>
                <c:pt idx="249">
                  <c:v>277000</c:v>
                </c:pt>
                <c:pt idx="250">
                  <c:v>76500</c:v>
                </c:pt>
                <c:pt idx="251">
                  <c:v>235000</c:v>
                </c:pt>
                <c:pt idx="252">
                  <c:v>173000</c:v>
                </c:pt>
                <c:pt idx="253">
                  <c:v>158000</c:v>
                </c:pt>
                <c:pt idx="254">
                  <c:v>145000</c:v>
                </c:pt>
                <c:pt idx="255">
                  <c:v>230000</c:v>
                </c:pt>
                <c:pt idx="256">
                  <c:v>207500</c:v>
                </c:pt>
                <c:pt idx="257">
                  <c:v>220000</c:v>
                </c:pt>
                <c:pt idx="258">
                  <c:v>231500</c:v>
                </c:pt>
                <c:pt idx="259">
                  <c:v>97000</c:v>
                </c:pt>
                <c:pt idx="260">
                  <c:v>176000</c:v>
                </c:pt>
                <c:pt idx="261">
                  <c:v>276000</c:v>
                </c:pt>
                <c:pt idx="262">
                  <c:v>151000</c:v>
                </c:pt>
                <c:pt idx="263">
                  <c:v>130000</c:v>
                </c:pt>
                <c:pt idx="264">
                  <c:v>73000</c:v>
                </c:pt>
                <c:pt idx="265">
                  <c:v>175500</c:v>
                </c:pt>
                <c:pt idx="266">
                  <c:v>185000</c:v>
                </c:pt>
                <c:pt idx="267">
                  <c:v>179500</c:v>
                </c:pt>
                <c:pt idx="268">
                  <c:v>120500</c:v>
                </c:pt>
                <c:pt idx="269">
                  <c:v>148000</c:v>
                </c:pt>
                <c:pt idx="270">
                  <c:v>266000</c:v>
                </c:pt>
                <c:pt idx="271">
                  <c:v>241500</c:v>
                </c:pt>
                <c:pt idx="272">
                  <c:v>290000</c:v>
                </c:pt>
                <c:pt idx="273">
                  <c:v>139000</c:v>
                </c:pt>
                <c:pt idx="274">
                  <c:v>124500</c:v>
                </c:pt>
                <c:pt idx="275">
                  <c:v>205000</c:v>
                </c:pt>
                <c:pt idx="276">
                  <c:v>201000</c:v>
                </c:pt>
                <c:pt idx="277">
                  <c:v>141000</c:v>
                </c:pt>
                <c:pt idx="278">
                  <c:v>415298</c:v>
                </c:pt>
                <c:pt idx="279">
                  <c:v>192000</c:v>
                </c:pt>
                <c:pt idx="280">
                  <c:v>228500</c:v>
                </c:pt>
                <c:pt idx="281">
                  <c:v>185000</c:v>
                </c:pt>
                <c:pt idx="282">
                  <c:v>207500</c:v>
                </c:pt>
                <c:pt idx="283">
                  <c:v>244600</c:v>
                </c:pt>
                <c:pt idx="284">
                  <c:v>179200</c:v>
                </c:pt>
                <c:pt idx="285">
                  <c:v>164700</c:v>
                </c:pt>
                <c:pt idx="286">
                  <c:v>159000</c:v>
                </c:pt>
                <c:pt idx="287">
                  <c:v>88000</c:v>
                </c:pt>
                <c:pt idx="288">
                  <c:v>122000</c:v>
                </c:pt>
                <c:pt idx="289">
                  <c:v>153575</c:v>
                </c:pt>
                <c:pt idx="290">
                  <c:v>233230</c:v>
                </c:pt>
                <c:pt idx="291">
                  <c:v>135900</c:v>
                </c:pt>
                <c:pt idx="292">
                  <c:v>131000</c:v>
                </c:pt>
                <c:pt idx="293">
                  <c:v>235000</c:v>
                </c:pt>
                <c:pt idx="294">
                  <c:v>167000</c:v>
                </c:pt>
                <c:pt idx="295">
                  <c:v>142500</c:v>
                </c:pt>
                <c:pt idx="296">
                  <c:v>152000</c:v>
                </c:pt>
                <c:pt idx="297">
                  <c:v>239000</c:v>
                </c:pt>
                <c:pt idx="298">
                  <c:v>175000</c:v>
                </c:pt>
                <c:pt idx="299">
                  <c:v>158500</c:v>
                </c:pt>
                <c:pt idx="300">
                  <c:v>157000</c:v>
                </c:pt>
                <c:pt idx="301">
                  <c:v>267000</c:v>
                </c:pt>
                <c:pt idx="302">
                  <c:v>205000</c:v>
                </c:pt>
                <c:pt idx="303">
                  <c:v>149900</c:v>
                </c:pt>
                <c:pt idx="304">
                  <c:v>295000</c:v>
                </c:pt>
                <c:pt idx="305">
                  <c:v>305900</c:v>
                </c:pt>
                <c:pt idx="306">
                  <c:v>225000</c:v>
                </c:pt>
                <c:pt idx="307">
                  <c:v>89500</c:v>
                </c:pt>
                <c:pt idx="308">
                  <c:v>82500</c:v>
                </c:pt>
                <c:pt idx="309">
                  <c:v>360000</c:v>
                </c:pt>
                <c:pt idx="310">
                  <c:v>165600</c:v>
                </c:pt>
                <c:pt idx="311">
                  <c:v>132000</c:v>
                </c:pt>
                <c:pt idx="312">
                  <c:v>119900</c:v>
                </c:pt>
                <c:pt idx="313">
                  <c:v>375000</c:v>
                </c:pt>
                <c:pt idx="314">
                  <c:v>178000</c:v>
                </c:pt>
                <c:pt idx="315">
                  <c:v>188500</c:v>
                </c:pt>
                <c:pt idx="316">
                  <c:v>260000</c:v>
                </c:pt>
                <c:pt idx="317">
                  <c:v>270000</c:v>
                </c:pt>
                <c:pt idx="318">
                  <c:v>260000</c:v>
                </c:pt>
                <c:pt idx="319">
                  <c:v>187500</c:v>
                </c:pt>
                <c:pt idx="320">
                  <c:v>342643</c:v>
                </c:pt>
                <c:pt idx="321">
                  <c:v>354000</c:v>
                </c:pt>
                <c:pt idx="322">
                  <c:v>301000</c:v>
                </c:pt>
                <c:pt idx="323">
                  <c:v>126175</c:v>
                </c:pt>
                <c:pt idx="324">
                  <c:v>242000</c:v>
                </c:pt>
                <c:pt idx="325">
                  <c:v>87000</c:v>
                </c:pt>
                <c:pt idx="326">
                  <c:v>324000</c:v>
                </c:pt>
                <c:pt idx="327">
                  <c:v>145250</c:v>
                </c:pt>
                <c:pt idx="328">
                  <c:v>214500</c:v>
                </c:pt>
                <c:pt idx="329">
                  <c:v>78000</c:v>
                </c:pt>
                <c:pt idx="330">
                  <c:v>119000</c:v>
                </c:pt>
                <c:pt idx="331">
                  <c:v>139000</c:v>
                </c:pt>
                <c:pt idx="332">
                  <c:v>284000</c:v>
                </c:pt>
                <c:pt idx="333">
                  <c:v>207000</c:v>
                </c:pt>
                <c:pt idx="334">
                  <c:v>192000</c:v>
                </c:pt>
                <c:pt idx="335">
                  <c:v>228950</c:v>
                </c:pt>
                <c:pt idx="336">
                  <c:v>377426</c:v>
                </c:pt>
                <c:pt idx="337">
                  <c:v>214000</c:v>
                </c:pt>
                <c:pt idx="338">
                  <c:v>202500</c:v>
                </c:pt>
                <c:pt idx="339">
                  <c:v>155000</c:v>
                </c:pt>
                <c:pt idx="340">
                  <c:v>202900</c:v>
                </c:pt>
                <c:pt idx="341">
                  <c:v>82000</c:v>
                </c:pt>
                <c:pt idx="342">
                  <c:v>87500</c:v>
                </c:pt>
                <c:pt idx="343">
                  <c:v>266000</c:v>
                </c:pt>
                <c:pt idx="344">
                  <c:v>85000</c:v>
                </c:pt>
                <c:pt idx="345">
                  <c:v>140200</c:v>
                </c:pt>
                <c:pt idx="346">
                  <c:v>151500</c:v>
                </c:pt>
                <c:pt idx="347">
                  <c:v>157500</c:v>
                </c:pt>
                <c:pt idx="348">
                  <c:v>154000</c:v>
                </c:pt>
                <c:pt idx="349">
                  <c:v>437154</c:v>
                </c:pt>
                <c:pt idx="350">
                  <c:v>318061</c:v>
                </c:pt>
                <c:pt idx="351">
                  <c:v>190000</c:v>
                </c:pt>
                <c:pt idx="352">
                  <c:v>95000</c:v>
                </c:pt>
                <c:pt idx="353">
                  <c:v>105900</c:v>
                </c:pt>
                <c:pt idx="354">
                  <c:v>140000</c:v>
                </c:pt>
                <c:pt idx="355">
                  <c:v>177500</c:v>
                </c:pt>
                <c:pt idx="356">
                  <c:v>173000</c:v>
                </c:pt>
                <c:pt idx="357">
                  <c:v>134000</c:v>
                </c:pt>
                <c:pt idx="358">
                  <c:v>130000</c:v>
                </c:pt>
                <c:pt idx="359">
                  <c:v>280000</c:v>
                </c:pt>
                <c:pt idx="360">
                  <c:v>156000</c:v>
                </c:pt>
                <c:pt idx="361">
                  <c:v>145000</c:v>
                </c:pt>
                <c:pt idx="362">
                  <c:v>198500</c:v>
                </c:pt>
                <c:pt idx="363">
                  <c:v>118000</c:v>
                </c:pt>
                <c:pt idx="364">
                  <c:v>190000</c:v>
                </c:pt>
                <c:pt idx="365">
                  <c:v>147000</c:v>
                </c:pt>
                <c:pt idx="366">
                  <c:v>159000</c:v>
                </c:pt>
                <c:pt idx="367">
                  <c:v>165000</c:v>
                </c:pt>
                <c:pt idx="368">
                  <c:v>132000</c:v>
                </c:pt>
                <c:pt idx="369">
                  <c:v>162000</c:v>
                </c:pt>
                <c:pt idx="370">
                  <c:v>172400</c:v>
                </c:pt>
                <c:pt idx="371">
                  <c:v>134432</c:v>
                </c:pt>
                <c:pt idx="372">
                  <c:v>125000</c:v>
                </c:pt>
                <c:pt idx="373">
                  <c:v>123000</c:v>
                </c:pt>
                <c:pt idx="374">
                  <c:v>219500</c:v>
                </c:pt>
                <c:pt idx="375">
                  <c:v>61000</c:v>
                </c:pt>
                <c:pt idx="376">
                  <c:v>148000</c:v>
                </c:pt>
                <c:pt idx="377">
                  <c:v>340000</c:v>
                </c:pt>
                <c:pt idx="378">
                  <c:v>394432</c:v>
                </c:pt>
                <c:pt idx="379">
                  <c:v>179000</c:v>
                </c:pt>
                <c:pt idx="380">
                  <c:v>127000</c:v>
                </c:pt>
                <c:pt idx="381">
                  <c:v>187750</c:v>
                </c:pt>
                <c:pt idx="382">
                  <c:v>213500</c:v>
                </c:pt>
                <c:pt idx="383">
                  <c:v>76000</c:v>
                </c:pt>
                <c:pt idx="384">
                  <c:v>240000</c:v>
                </c:pt>
                <c:pt idx="385">
                  <c:v>192000</c:v>
                </c:pt>
                <c:pt idx="386">
                  <c:v>81000</c:v>
                </c:pt>
                <c:pt idx="387">
                  <c:v>125000</c:v>
                </c:pt>
                <c:pt idx="388">
                  <c:v>191000</c:v>
                </c:pt>
                <c:pt idx="389">
                  <c:v>426000</c:v>
                </c:pt>
                <c:pt idx="390">
                  <c:v>119000</c:v>
                </c:pt>
                <c:pt idx="391">
                  <c:v>215000</c:v>
                </c:pt>
                <c:pt idx="392">
                  <c:v>106500</c:v>
                </c:pt>
                <c:pt idx="393">
                  <c:v>100000</c:v>
                </c:pt>
                <c:pt idx="394">
                  <c:v>109000</c:v>
                </c:pt>
                <c:pt idx="395">
                  <c:v>129000</c:v>
                </c:pt>
                <c:pt idx="396">
                  <c:v>123000</c:v>
                </c:pt>
                <c:pt idx="397">
                  <c:v>169500</c:v>
                </c:pt>
                <c:pt idx="398">
                  <c:v>67000</c:v>
                </c:pt>
                <c:pt idx="399">
                  <c:v>241000</c:v>
                </c:pt>
                <c:pt idx="400">
                  <c:v>245500</c:v>
                </c:pt>
                <c:pt idx="401">
                  <c:v>164990</c:v>
                </c:pt>
                <c:pt idx="402">
                  <c:v>108000</c:v>
                </c:pt>
                <c:pt idx="403">
                  <c:v>258000</c:v>
                </c:pt>
                <c:pt idx="404">
                  <c:v>168000</c:v>
                </c:pt>
                <c:pt idx="405">
                  <c:v>150000</c:v>
                </c:pt>
                <c:pt idx="406">
                  <c:v>115000</c:v>
                </c:pt>
                <c:pt idx="407">
                  <c:v>177000</c:v>
                </c:pt>
                <c:pt idx="408">
                  <c:v>280000</c:v>
                </c:pt>
                <c:pt idx="409">
                  <c:v>339750</c:v>
                </c:pt>
                <c:pt idx="410">
                  <c:v>60000</c:v>
                </c:pt>
                <c:pt idx="411">
                  <c:v>145000</c:v>
                </c:pt>
                <c:pt idx="412">
                  <c:v>222000</c:v>
                </c:pt>
                <c:pt idx="413">
                  <c:v>115000</c:v>
                </c:pt>
                <c:pt idx="414">
                  <c:v>228000</c:v>
                </c:pt>
                <c:pt idx="415">
                  <c:v>181134</c:v>
                </c:pt>
                <c:pt idx="416">
                  <c:v>149500</c:v>
                </c:pt>
                <c:pt idx="417">
                  <c:v>239000</c:v>
                </c:pt>
                <c:pt idx="418">
                  <c:v>126000</c:v>
                </c:pt>
                <c:pt idx="419">
                  <c:v>142000</c:v>
                </c:pt>
                <c:pt idx="420">
                  <c:v>206300</c:v>
                </c:pt>
                <c:pt idx="421">
                  <c:v>215000</c:v>
                </c:pt>
                <c:pt idx="422">
                  <c:v>113000</c:v>
                </c:pt>
                <c:pt idx="423">
                  <c:v>315000</c:v>
                </c:pt>
                <c:pt idx="424">
                  <c:v>139000</c:v>
                </c:pt>
                <c:pt idx="425">
                  <c:v>135000</c:v>
                </c:pt>
                <c:pt idx="426">
                  <c:v>275000</c:v>
                </c:pt>
                <c:pt idx="427">
                  <c:v>109008</c:v>
                </c:pt>
                <c:pt idx="428">
                  <c:v>195400</c:v>
                </c:pt>
                <c:pt idx="429">
                  <c:v>175000</c:v>
                </c:pt>
                <c:pt idx="430">
                  <c:v>85400</c:v>
                </c:pt>
                <c:pt idx="431">
                  <c:v>79900</c:v>
                </c:pt>
                <c:pt idx="432">
                  <c:v>122500</c:v>
                </c:pt>
                <c:pt idx="433">
                  <c:v>181000</c:v>
                </c:pt>
                <c:pt idx="434">
                  <c:v>81000</c:v>
                </c:pt>
                <c:pt idx="435">
                  <c:v>212000</c:v>
                </c:pt>
                <c:pt idx="436">
                  <c:v>116000</c:v>
                </c:pt>
                <c:pt idx="437">
                  <c:v>119000</c:v>
                </c:pt>
                <c:pt idx="438">
                  <c:v>90350</c:v>
                </c:pt>
                <c:pt idx="439">
                  <c:v>110000</c:v>
                </c:pt>
                <c:pt idx="440">
                  <c:v>555000</c:v>
                </c:pt>
                <c:pt idx="441">
                  <c:v>118000</c:v>
                </c:pt>
                <c:pt idx="442">
                  <c:v>162900</c:v>
                </c:pt>
                <c:pt idx="443">
                  <c:v>172500</c:v>
                </c:pt>
                <c:pt idx="444">
                  <c:v>210000</c:v>
                </c:pt>
                <c:pt idx="445">
                  <c:v>127500</c:v>
                </c:pt>
                <c:pt idx="446">
                  <c:v>190000</c:v>
                </c:pt>
                <c:pt idx="447">
                  <c:v>199900</c:v>
                </c:pt>
                <c:pt idx="448">
                  <c:v>119500</c:v>
                </c:pt>
                <c:pt idx="449">
                  <c:v>120000</c:v>
                </c:pt>
                <c:pt idx="450">
                  <c:v>110000</c:v>
                </c:pt>
                <c:pt idx="451">
                  <c:v>280000</c:v>
                </c:pt>
                <c:pt idx="452">
                  <c:v>204000</c:v>
                </c:pt>
                <c:pt idx="453">
                  <c:v>210000</c:v>
                </c:pt>
                <c:pt idx="454">
                  <c:v>188000</c:v>
                </c:pt>
                <c:pt idx="455">
                  <c:v>175500</c:v>
                </c:pt>
                <c:pt idx="456">
                  <c:v>98000</c:v>
                </c:pt>
                <c:pt idx="457">
                  <c:v>256000</c:v>
                </c:pt>
                <c:pt idx="458">
                  <c:v>161000</c:v>
                </c:pt>
                <c:pt idx="459">
                  <c:v>110000</c:v>
                </c:pt>
                <c:pt idx="460">
                  <c:v>263435</c:v>
                </c:pt>
                <c:pt idx="461">
                  <c:v>155000</c:v>
                </c:pt>
                <c:pt idx="462">
                  <c:v>62383</c:v>
                </c:pt>
                <c:pt idx="463">
                  <c:v>188700</c:v>
                </c:pt>
                <c:pt idx="464">
                  <c:v>124000</c:v>
                </c:pt>
                <c:pt idx="465">
                  <c:v>178740</c:v>
                </c:pt>
                <c:pt idx="466">
                  <c:v>167000</c:v>
                </c:pt>
                <c:pt idx="467">
                  <c:v>146500</c:v>
                </c:pt>
                <c:pt idx="468">
                  <c:v>250000</c:v>
                </c:pt>
                <c:pt idx="469">
                  <c:v>187000</c:v>
                </c:pt>
                <c:pt idx="470">
                  <c:v>212000</c:v>
                </c:pt>
                <c:pt idx="471">
                  <c:v>190000</c:v>
                </c:pt>
                <c:pt idx="472">
                  <c:v>148000</c:v>
                </c:pt>
                <c:pt idx="473">
                  <c:v>440000</c:v>
                </c:pt>
                <c:pt idx="474">
                  <c:v>251000</c:v>
                </c:pt>
                <c:pt idx="475">
                  <c:v>132500</c:v>
                </c:pt>
                <c:pt idx="476">
                  <c:v>208900</c:v>
                </c:pt>
                <c:pt idx="477">
                  <c:v>380000</c:v>
                </c:pt>
                <c:pt idx="478">
                  <c:v>297000</c:v>
                </c:pt>
                <c:pt idx="479">
                  <c:v>89471</c:v>
                </c:pt>
                <c:pt idx="480">
                  <c:v>326000</c:v>
                </c:pt>
                <c:pt idx="481">
                  <c:v>374000</c:v>
                </c:pt>
                <c:pt idx="482">
                  <c:v>155000</c:v>
                </c:pt>
                <c:pt idx="483">
                  <c:v>164000</c:v>
                </c:pt>
                <c:pt idx="484">
                  <c:v>132500</c:v>
                </c:pt>
                <c:pt idx="485">
                  <c:v>147000</c:v>
                </c:pt>
                <c:pt idx="486">
                  <c:v>156000</c:v>
                </c:pt>
                <c:pt idx="487">
                  <c:v>175000</c:v>
                </c:pt>
                <c:pt idx="488">
                  <c:v>160000</c:v>
                </c:pt>
                <c:pt idx="489">
                  <c:v>86000</c:v>
                </c:pt>
                <c:pt idx="490">
                  <c:v>115000</c:v>
                </c:pt>
                <c:pt idx="491">
                  <c:v>133000</c:v>
                </c:pt>
                <c:pt idx="492">
                  <c:v>172785</c:v>
                </c:pt>
                <c:pt idx="493">
                  <c:v>155000</c:v>
                </c:pt>
                <c:pt idx="494">
                  <c:v>91300</c:v>
                </c:pt>
                <c:pt idx="495">
                  <c:v>34900</c:v>
                </c:pt>
                <c:pt idx="496">
                  <c:v>430000</c:v>
                </c:pt>
                <c:pt idx="497">
                  <c:v>184000</c:v>
                </c:pt>
                <c:pt idx="498">
                  <c:v>130000</c:v>
                </c:pt>
                <c:pt idx="499">
                  <c:v>120000</c:v>
                </c:pt>
                <c:pt idx="500">
                  <c:v>113000</c:v>
                </c:pt>
                <c:pt idx="501">
                  <c:v>226700</c:v>
                </c:pt>
                <c:pt idx="502">
                  <c:v>140000</c:v>
                </c:pt>
                <c:pt idx="503">
                  <c:v>289000</c:v>
                </c:pt>
                <c:pt idx="504">
                  <c:v>147000</c:v>
                </c:pt>
                <c:pt idx="505">
                  <c:v>124500</c:v>
                </c:pt>
                <c:pt idx="506">
                  <c:v>215000</c:v>
                </c:pt>
                <c:pt idx="507">
                  <c:v>208300</c:v>
                </c:pt>
                <c:pt idx="508">
                  <c:v>161000</c:v>
                </c:pt>
                <c:pt idx="509">
                  <c:v>124500</c:v>
                </c:pt>
                <c:pt idx="510">
                  <c:v>164900</c:v>
                </c:pt>
                <c:pt idx="511">
                  <c:v>202665</c:v>
                </c:pt>
                <c:pt idx="512">
                  <c:v>129900</c:v>
                </c:pt>
                <c:pt idx="513">
                  <c:v>134000</c:v>
                </c:pt>
                <c:pt idx="514">
                  <c:v>96500</c:v>
                </c:pt>
                <c:pt idx="515">
                  <c:v>402861</c:v>
                </c:pt>
                <c:pt idx="516">
                  <c:v>158000</c:v>
                </c:pt>
                <c:pt idx="517">
                  <c:v>265000</c:v>
                </c:pt>
                <c:pt idx="518">
                  <c:v>211000</c:v>
                </c:pt>
                <c:pt idx="519">
                  <c:v>234000</c:v>
                </c:pt>
                <c:pt idx="520">
                  <c:v>106250</c:v>
                </c:pt>
                <c:pt idx="521">
                  <c:v>150000</c:v>
                </c:pt>
                <c:pt idx="522">
                  <c:v>159000</c:v>
                </c:pt>
                <c:pt idx="523">
                  <c:v>184750</c:v>
                </c:pt>
                <c:pt idx="524">
                  <c:v>315750</c:v>
                </c:pt>
                <c:pt idx="525">
                  <c:v>176000</c:v>
                </c:pt>
                <c:pt idx="526">
                  <c:v>132000</c:v>
                </c:pt>
                <c:pt idx="527">
                  <c:v>446261</c:v>
                </c:pt>
                <c:pt idx="528">
                  <c:v>86000</c:v>
                </c:pt>
                <c:pt idx="529">
                  <c:v>200624</c:v>
                </c:pt>
                <c:pt idx="530">
                  <c:v>175000</c:v>
                </c:pt>
                <c:pt idx="531">
                  <c:v>128000</c:v>
                </c:pt>
                <c:pt idx="532">
                  <c:v>107500</c:v>
                </c:pt>
                <c:pt idx="533">
                  <c:v>39300</c:v>
                </c:pt>
                <c:pt idx="534">
                  <c:v>178000</c:v>
                </c:pt>
                <c:pt idx="535">
                  <c:v>107500</c:v>
                </c:pt>
                <c:pt idx="536">
                  <c:v>188000</c:v>
                </c:pt>
                <c:pt idx="537">
                  <c:v>111250</c:v>
                </c:pt>
                <c:pt idx="538">
                  <c:v>158000</c:v>
                </c:pt>
                <c:pt idx="539">
                  <c:v>272000</c:v>
                </c:pt>
                <c:pt idx="540">
                  <c:v>315000</c:v>
                </c:pt>
                <c:pt idx="541">
                  <c:v>248000</c:v>
                </c:pt>
                <c:pt idx="542">
                  <c:v>213250</c:v>
                </c:pt>
                <c:pt idx="543">
                  <c:v>133000</c:v>
                </c:pt>
                <c:pt idx="544">
                  <c:v>179665</c:v>
                </c:pt>
                <c:pt idx="545">
                  <c:v>229000</c:v>
                </c:pt>
                <c:pt idx="546">
                  <c:v>210000</c:v>
                </c:pt>
                <c:pt idx="547">
                  <c:v>129500</c:v>
                </c:pt>
                <c:pt idx="548">
                  <c:v>125000</c:v>
                </c:pt>
                <c:pt idx="549">
                  <c:v>263000</c:v>
                </c:pt>
                <c:pt idx="550">
                  <c:v>140000</c:v>
                </c:pt>
                <c:pt idx="551">
                  <c:v>112500</c:v>
                </c:pt>
                <c:pt idx="552">
                  <c:v>255500</c:v>
                </c:pt>
                <c:pt idx="553">
                  <c:v>108000</c:v>
                </c:pt>
                <c:pt idx="554">
                  <c:v>284000</c:v>
                </c:pt>
                <c:pt idx="555">
                  <c:v>113000</c:v>
                </c:pt>
                <c:pt idx="556">
                  <c:v>141000</c:v>
                </c:pt>
                <c:pt idx="557">
                  <c:v>108000</c:v>
                </c:pt>
                <c:pt idx="558">
                  <c:v>175000</c:v>
                </c:pt>
                <c:pt idx="559">
                  <c:v>234000</c:v>
                </c:pt>
                <c:pt idx="560">
                  <c:v>121500</c:v>
                </c:pt>
                <c:pt idx="561">
                  <c:v>170000</c:v>
                </c:pt>
                <c:pt idx="562">
                  <c:v>108000</c:v>
                </c:pt>
                <c:pt idx="563">
                  <c:v>185000</c:v>
                </c:pt>
                <c:pt idx="564">
                  <c:v>268000</c:v>
                </c:pt>
                <c:pt idx="565">
                  <c:v>128000</c:v>
                </c:pt>
                <c:pt idx="566">
                  <c:v>325000</c:v>
                </c:pt>
                <c:pt idx="567">
                  <c:v>214000</c:v>
                </c:pt>
                <c:pt idx="568">
                  <c:v>316600</c:v>
                </c:pt>
                <c:pt idx="569">
                  <c:v>135960</c:v>
                </c:pt>
                <c:pt idx="570">
                  <c:v>142600</c:v>
                </c:pt>
                <c:pt idx="571">
                  <c:v>120000</c:v>
                </c:pt>
                <c:pt idx="572">
                  <c:v>224500</c:v>
                </c:pt>
                <c:pt idx="573">
                  <c:v>170000</c:v>
                </c:pt>
                <c:pt idx="574">
                  <c:v>139000</c:v>
                </c:pt>
                <c:pt idx="575">
                  <c:v>118500</c:v>
                </c:pt>
                <c:pt idx="576">
                  <c:v>145000</c:v>
                </c:pt>
                <c:pt idx="577">
                  <c:v>164500</c:v>
                </c:pt>
                <c:pt idx="578">
                  <c:v>146000</c:v>
                </c:pt>
                <c:pt idx="579">
                  <c:v>131500</c:v>
                </c:pt>
                <c:pt idx="580">
                  <c:v>181900</c:v>
                </c:pt>
                <c:pt idx="581">
                  <c:v>253293</c:v>
                </c:pt>
                <c:pt idx="582">
                  <c:v>118500</c:v>
                </c:pt>
                <c:pt idx="583">
                  <c:v>325000</c:v>
                </c:pt>
                <c:pt idx="584">
                  <c:v>133000</c:v>
                </c:pt>
                <c:pt idx="585">
                  <c:v>369900</c:v>
                </c:pt>
                <c:pt idx="586">
                  <c:v>130000</c:v>
                </c:pt>
                <c:pt idx="587">
                  <c:v>137000</c:v>
                </c:pt>
                <c:pt idx="588">
                  <c:v>143000</c:v>
                </c:pt>
                <c:pt idx="589">
                  <c:v>79500</c:v>
                </c:pt>
                <c:pt idx="590">
                  <c:v>185900</c:v>
                </c:pt>
                <c:pt idx="591">
                  <c:v>451950</c:v>
                </c:pt>
                <c:pt idx="592">
                  <c:v>138000</c:v>
                </c:pt>
                <c:pt idx="593">
                  <c:v>140000</c:v>
                </c:pt>
                <c:pt idx="594">
                  <c:v>110000</c:v>
                </c:pt>
                <c:pt idx="595">
                  <c:v>319000</c:v>
                </c:pt>
                <c:pt idx="596">
                  <c:v>114504</c:v>
                </c:pt>
                <c:pt idx="597">
                  <c:v>194201</c:v>
                </c:pt>
                <c:pt idx="598">
                  <c:v>217500</c:v>
                </c:pt>
                <c:pt idx="599">
                  <c:v>151000</c:v>
                </c:pt>
                <c:pt idx="600">
                  <c:v>275000</c:v>
                </c:pt>
                <c:pt idx="601">
                  <c:v>141000</c:v>
                </c:pt>
                <c:pt idx="602">
                  <c:v>220000</c:v>
                </c:pt>
                <c:pt idx="603">
                  <c:v>151000</c:v>
                </c:pt>
                <c:pt idx="604">
                  <c:v>221000</c:v>
                </c:pt>
                <c:pt idx="605">
                  <c:v>205000</c:v>
                </c:pt>
                <c:pt idx="606">
                  <c:v>152000</c:v>
                </c:pt>
                <c:pt idx="607">
                  <c:v>225000</c:v>
                </c:pt>
                <c:pt idx="608">
                  <c:v>359100</c:v>
                </c:pt>
                <c:pt idx="609">
                  <c:v>118500</c:v>
                </c:pt>
                <c:pt idx="610">
                  <c:v>313000</c:v>
                </c:pt>
                <c:pt idx="611">
                  <c:v>148000</c:v>
                </c:pt>
                <c:pt idx="612">
                  <c:v>261500</c:v>
                </c:pt>
                <c:pt idx="613">
                  <c:v>147000</c:v>
                </c:pt>
                <c:pt idx="614">
                  <c:v>75500</c:v>
                </c:pt>
                <c:pt idx="615">
                  <c:v>137500</c:v>
                </c:pt>
                <c:pt idx="616">
                  <c:v>183200</c:v>
                </c:pt>
                <c:pt idx="617">
                  <c:v>105500</c:v>
                </c:pt>
                <c:pt idx="618">
                  <c:v>314813</c:v>
                </c:pt>
                <c:pt idx="619">
                  <c:v>305000</c:v>
                </c:pt>
                <c:pt idx="620">
                  <c:v>67000</c:v>
                </c:pt>
                <c:pt idx="621">
                  <c:v>240000</c:v>
                </c:pt>
                <c:pt idx="622">
                  <c:v>135000</c:v>
                </c:pt>
                <c:pt idx="623">
                  <c:v>168500</c:v>
                </c:pt>
                <c:pt idx="624">
                  <c:v>165150</c:v>
                </c:pt>
                <c:pt idx="625">
                  <c:v>160000</c:v>
                </c:pt>
                <c:pt idx="626">
                  <c:v>139900</c:v>
                </c:pt>
                <c:pt idx="627">
                  <c:v>153000</c:v>
                </c:pt>
                <c:pt idx="628">
                  <c:v>135000</c:v>
                </c:pt>
                <c:pt idx="629">
                  <c:v>168500</c:v>
                </c:pt>
                <c:pt idx="630">
                  <c:v>124000</c:v>
                </c:pt>
                <c:pt idx="631">
                  <c:v>209500</c:v>
                </c:pt>
                <c:pt idx="632">
                  <c:v>82500</c:v>
                </c:pt>
                <c:pt idx="633">
                  <c:v>139400</c:v>
                </c:pt>
                <c:pt idx="634">
                  <c:v>144000</c:v>
                </c:pt>
                <c:pt idx="635">
                  <c:v>200000</c:v>
                </c:pt>
                <c:pt idx="636">
                  <c:v>60000</c:v>
                </c:pt>
                <c:pt idx="637">
                  <c:v>93000</c:v>
                </c:pt>
                <c:pt idx="638">
                  <c:v>85000</c:v>
                </c:pt>
                <c:pt idx="639">
                  <c:v>264561</c:v>
                </c:pt>
                <c:pt idx="640">
                  <c:v>274000</c:v>
                </c:pt>
                <c:pt idx="641">
                  <c:v>226000</c:v>
                </c:pt>
                <c:pt idx="642">
                  <c:v>345000</c:v>
                </c:pt>
                <c:pt idx="643">
                  <c:v>152000</c:v>
                </c:pt>
                <c:pt idx="644">
                  <c:v>370878</c:v>
                </c:pt>
                <c:pt idx="645">
                  <c:v>143250</c:v>
                </c:pt>
                <c:pt idx="646">
                  <c:v>98300</c:v>
                </c:pt>
                <c:pt idx="647">
                  <c:v>155000</c:v>
                </c:pt>
                <c:pt idx="648">
                  <c:v>155000</c:v>
                </c:pt>
                <c:pt idx="649">
                  <c:v>84500</c:v>
                </c:pt>
                <c:pt idx="650">
                  <c:v>205950</c:v>
                </c:pt>
                <c:pt idx="651">
                  <c:v>108000</c:v>
                </c:pt>
                <c:pt idx="652">
                  <c:v>191000</c:v>
                </c:pt>
                <c:pt idx="653">
                  <c:v>135000</c:v>
                </c:pt>
                <c:pt idx="654">
                  <c:v>350000</c:v>
                </c:pt>
                <c:pt idx="655">
                  <c:v>88000</c:v>
                </c:pt>
                <c:pt idx="656">
                  <c:v>145500</c:v>
                </c:pt>
                <c:pt idx="657">
                  <c:v>149000</c:v>
                </c:pt>
                <c:pt idx="658">
                  <c:v>97500</c:v>
                </c:pt>
                <c:pt idx="659">
                  <c:v>167000</c:v>
                </c:pt>
                <c:pt idx="660">
                  <c:v>197900</c:v>
                </c:pt>
                <c:pt idx="661">
                  <c:v>402000</c:v>
                </c:pt>
                <c:pt idx="662">
                  <c:v>110000</c:v>
                </c:pt>
                <c:pt idx="663">
                  <c:v>137500</c:v>
                </c:pt>
                <c:pt idx="664">
                  <c:v>423000</c:v>
                </c:pt>
                <c:pt idx="665">
                  <c:v>230500</c:v>
                </c:pt>
                <c:pt idx="666">
                  <c:v>129000</c:v>
                </c:pt>
                <c:pt idx="667">
                  <c:v>193500</c:v>
                </c:pt>
                <c:pt idx="668">
                  <c:v>168000</c:v>
                </c:pt>
                <c:pt idx="669">
                  <c:v>137500</c:v>
                </c:pt>
                <c:pt idx="670">
                  <c:v>173500</c:v>
                </c:pt>
                <c:pt idx="671">
                  <c:v>103600</c:v>
                </c:pt>
                <c:pt idx="672">
                  <c:v>165000</c:v>
                </c:pt>
                <c:pt idx="673">
                  <c:v>257500</c:v>
                </c:pt>
                <c:pt idx="674">
                  <c:v>140000</c:v>
                </c:pt>
                <c:pt idx="675">
                  <c:v>148500</c:v>
                </c:pt>
                <c:pt idx="676">
                  <c:v>87000</c:v>
                </c:pt>
                <c:pt idx="677">
                  <c:v>109500</c:v>
                </c:pt>
                <c:pt idx="678">
                  <c:v>372500</c:v>
                </c:pt>
                <c:pt idx="679">
                  <c:v>128500</c:v>
                </c:pt>
                <c:pt idx="680">
                  <c:v>143000</c:v>
                </c:pt>
                <c:pt idx="681">
                  <c:v>159434</c:v>
                </c:pt>
                <c:pt idx="682">
                  <c:v>173000</c:v>
                </c:pt>
                <c:pt idx="683">
                  <c:v>285000</c:v>
                </c:pt>
                <c:pt idx="684">
                  <c:v>221000</c:v>
                </c:pt>
                <c:pt idx="685">
                  <c:v>207500</c:v>
                </c:pt>
                <c:pt idx="686">
                  <c:v>227875</c:v>
                </c:pt>
                <c:pt idx="687">
                  <c:v>148800</c:v>
                </c:pt>
                <c:pt idx="688">
                  <c:v>392000</c:v>
                </c:pt>
                <c:pt idx="689">
                  <c:v>194700</c:v>
                </c:pt>
                <c:pt idx="690">
                  <c:v>141000</c:v>
                </c:pt>
                <c:pt idx="691">
                  <c:v>755000</c:v>
                </c:pt>
                <c:pt idx="692">
                  <c:v>335000</c:v>
                </c:pt>
                <c:pt idx="693">
                  <c:v>108480</c:v>
                </c:pt>
                <c:pt idx="694">
                  <c:v>141500</c:v>
                </c:pt>
                <c:pt idx="695">
                  <c:v>176000</c:v>
                </c:pt>
                <c:pt idx="696">
                  <c:v>89000</c:v>
                </c:pt>
                <c:pt idx="697">
                  <c:v>123500</c:v>
                </c:pt>
                <c:pt idx="698">
                  <c:v>138500</c:v>
                </c:pt>
                <c:pt idx="699">
                  <c:v>196000</c:v>
                </c:pt>
                <c:pt idx="700">
                  <c:v>312500</c:v>
                </c:pt>
                <c:pt idx="701">
                  <c:v>140000</c:v>
                </c:pt>
                <c:pt idx="702">
                  <c:v>361919</c:v>
                </c:pt>
                <c:pt idx="703">
                  <c:v>140000</c:v>
                </c:pt>
                <c:pt idx="704">
                  <c:v>213000</c:v>
                </c:pt>
                <c:pt idx="705">
                  <c:v>55000</c:v>
                </c:pt>
                <c:pt idx="706">
                  <c:v>302000</c:v>
                </c:pt>
                <c:pt idx="707">
                  <c:v>254000</c:v>
                </c:pt>
                <c:pt idx="708">
                  <c:v>179540</c:v>
                </c:pt>
                <c:pt idx="709">
                  <c:v>109900</c:v>
                </c:pt>
                <c:pt idx="710">
                  <c:v>52000</c:v>
                </c:pt>
                <c:pt idx="711">
                  <c:v>102776</c:v>
                </c:pt>
                <c:pt idx="712">
                  <c:v>189000</c:v>
                </c:pt>
                <c:pt idx="713">
                  <c:v>129000</c:v>
                </c:pt>
                <c:pt idx="714">
                  <c:v>130500</c:v>
                </c:pt>
                <c:pt idx="715">
                  <c:v>165000</c:v>
                </c:pt>
                <c:pt idx="716">
                  <c:v>159500</c:v>
                </c:pt>
                <c:pt idx="717">
                  <c:v>157000</c:v>
                </c:pt>
                <c:pt idx="718">
                  <c:v>341000</c:v>
                </c:pt>
                <c:pt idx="719">
                  <c:v>128500</c:v>
                </c:pt>
                <c:pt idx="720">
                  <c:v>275000</c:v>
                </c:pt>
                <c:pt idx="721">
                  <c:v>143000</c:v>
                </c:pt>
                <c:pt idx="722">
                  <c:v>124500</c:v>
                </c:pt>
                <c:pt idx="723">
                  <c:v>135000</c:v>
                </c:pt>
                <c:pt idx="724">
                  <c:v>320000</c:v>
                </c:pt>
                <c:pt idx="725">
                  <c:v>120500</c:v>
                </c:pt>
                <c:pt idx="726">
                  <c:v>222000</c:v>
                </c:pt>
                <c:pt idx="727">
                  <c:v>194500</c:v>
                </c:pt>
                <c:pt idx="728">
                  <c:v>110000</c:v>
                </c:pt>
                <c:pt idx="729">
                  <c:v>103000</c:v>
                </c:pt>
                <c:pt idx="730">
                  <c:v>236500</c:v>
                </c:pt>
                <c:pt idx="731">
                  <c:v>187500</c:v>
                </c:pt>
                <c:pt idx="732">
                  <c:v>222500</c:v>
                </c:pt>
                <c:pt idx="733">
                  <c:v>131400</c:v>
                </c:pt>
                <c:pt idx="734">
                  <c:v>108000</c:v>
                </c:pt>
                <c:pt idx="735">
                  <c:v>163000</c:v>
                </c:pt>
                <c:pt idx="736">
                  <c:v>93500</c:v>
                </c:pt>
                <c:pt idx="737">
                  <c:v>239900</c:v>
                </c:pt>
                <c:pt idx="738">
                  <c:v>179000</c:v>
                </c:pt>
                <c:pt idx="739">
                  <c:v>190000</c:v>
                </c:pt>
                <c:pt idx="740">
                  <c:v>132000</c:v>
                </c:pt>
                <c:pt idx="741">
                  <c:v>142000</c:v>
                </c:pt>
                <c:pt idx="742">
                  <c:v>179000</c:v>
                </c:pt>
                <c:pt idx="743">
                  <c:v>175000</c:v>
                </c:pt>
                <c:pt idx="744">
                  <c:v>180000</c:v>
                </c:pt>
                <c:pt idx="745">
                  <c:v>299800</c:v>
                </c:pt>
                <c:pt idx="746">
                  <c:v>236000</c:v>
                </c:pt>
                <c:pt idx="747">
                  <c:v>265979</c:v>
                </c:pt>
                <c:pt idx="748">
                  <c:v>260400</c:v>
                </c:pt>
                <c:pt idx="749">
                  <c:v>98000</c:v>
                </c:pt>
                <c:pt idx="750">
                  <c:v>96500</c:v>
                </c:pt>
                <c:pt idx="751">
                  <c:v>162000</c:v>
                </c:pt>
                <c:pt idx="752">
                  <c:v>217000</c:v>
                </c:pt>
                <c:pt idx="753">
                  <c:v>275500</c:v>
                </c:pt>
                <c:pt idx="754">
                  <c:v>156000</c:v>
                </c:pt>
                <c:pt idx="755">
                  <c:v>172500</c:v>
                </c:pt>
                <c:pt idx="756">
                  <c:v>212000</c:v>
                </c:pt>
                <c:pt idx="757">
                  <c:v>158900</c:v>
                </c:pt>
                <c:pt idx="758">
                  <c:v>179400</c:v>
                </c:pt>
                <c:pt idx="759">
                  <c:v>290000</c:v>
                </c:pt>
                <c:pt idx="760">
                  <c:v>127500</c:v>
                </c:pt>
                <c:pt idx="761">
                  <c:v>100000</c:v>
                </c:pt>
                <c:pt idx="762">
                  <c:v>215200</c:v>
                </c:pt>
                <c:pt idx="763">
                  <c:v>337000</c:v>
                </c:pt>
                <c:pt idx="764">
                  <c:v>270000</c:v>
                </c:pt>
                <c:pt idx="765">
                  <c:v>264132</c:v>
                </c:pt>
                <c:pt idx="766">
                  <c:v>196500</c:v>
                </c:pt>
                <c:pt idx="767">
                  <c:v>160000</c:v>
                </c:pt>
                <c:pt idx="768">
                  <c:v>216837</c:v>
                </c:pt>
                <c:pt idx="769">
                  <c:v>538000</c:v>
                </c:pt>
                <c:pt idx="770">
                  <c:v>134900</c:v>
                </c:pt>
                <c:pt idx="771">
                  <c:v>102000</c:v>
                </c:pt>
                <c:pt idx="772">
                  <c:v>107000</c:v>
                </c:pt>
                <c:pt idx="773">
                  <c:v>114500</c:v>
                </c:pt>
                <c:pt idx="774">
                  <c:v>395000</c:v>
                </c:pt>
                <c:pt idx="775">
                  <c:v>162000</c:v>
                </c:pt>
                <c:pt idx="776">
                  <c:v>221500</c:v>
                </c:pt>
                <c:pt idx="777">
                  <c:v>142500</c:v>
                </c:pt>
                <c:pt idx="778">
                  <c:v>144000</c:v>
                </c:pt>
                <c:pt idx="779">
                  <c:v>135000</c:v>
                </c:pt>
                <c:pt idx="780">
                  <c:v>176000</c:v>
                </c:pt>
                <c:pt idx="781">
                  <c:v>175900</c:v>
                </c:pt>
                <c:pt idx="782">
                  <c:v>187100</c:v>
                </c:pt>
                <c:pt idx="783">
                  <c:v>165500</c:v>
                </c:pt>
                <c:pt idx="784">
                  <c:v>128000</c:v>
                </c:pt>
                <c:pt idx="785">
                  <c:v>161500</c:v>
                </c:pt>
                <c:pt idx="786">
                  <c:v>139000</c:v>
                </c:pt>
                <c:pt idx="787">
                  <c:v>233000</c:v>
                </c:pt>
                <c:pt idx="788">
                  <c:v>107900</c:v>
                </c:pt>
                <c:pt idx="789">
                  <c:v>187500</c:v>
                </c:pt>
                <c:pt idx="790">
                  <c:v>160200</c:v>
                </c:pt>
                <c:pt idx="791">
                  <c:v>146800</c:v>
                </c:pt>
                <c:pt idx="792">
                  <c:v>269790</c:v>
                </c:pt>
                <c:pt idx="793">
                  <c:v>225000</c:v>
                </c:pt>
                <c:pt idx="794">
                  <c:v>194500</c:v>
                </c:pt>
                <c:pt idx="795">
                  <c:v>171000</c:v>
                </c:pt>
                <c:pt idx="796">
                  <c:v>143500</c:v>
                </c:pt>
                <c:pt idx="797">
                  <c:v>110000</c:v>
                </c:pt>
                <c:pt idx="798">
                  <c:v>485000</c:v>
                </c:pt>
                <c:pt idx="799">
                  <c:v>175000</c:v>
                </c:pt>
                <c:pt idx="800">
                  <c:v>200000</c:v>
                </c:pt>
                <c:pt idx="801">
                  <c:v>109900</c:v>
                </c:pt>
                <c:pt idx="802">
                  <c:v>189000</c:v>
                </c:pt>
                <c:pt idx="803">
                  <c:v>582933</c:v>
                </c:pt>
                <c:pt idx="804">
                  <c:v>118000</c:v>
                </c:pt>
                <c:pt idx="805">
                  <c:v>227680</c:v>
                </c:pt>
                <c:pt idx="806">
                  <c:v>135500</c:v>
                </c:pt>
                <c:pt idx="807">
                  <c:v>223500</c:v>
                </c:pt>
                <c:pt idx="808">
                  <c:v>159950</c:v>
                </c:pt>
                <c:pt idx="809">
                  <c:v>106000</c:v>
                </c:pt>
                <c:pt idx="810">
                  <c:v>181000</c:v>
                </c:pt>
                <c:pt idx="811">
                  <c:v>144500</c:v>
                </c:pt>
                <c:pt idx="812">
                  <c:v>55993</c:v>
                </c:pt>
                <c:pt idx="813">
                  <c:v>157900</c:v>
                </c:pt>
                <c:pt idx="814">
                  <c:v>116000</c:v>
                </c:pt>
                <c:pt idx="815">
                  <c:v>224900</c:v>
                </c:pt>
                <c:pt idx="816">
                  <c:v>137000</c:v>
                </c:pt>
                <c:pt idx="817">
                  <c:v>271000</c:v>
                </c:pt>
                <c:pt idx="818">
                  <c:v>155000</c:v>
                </c:pt>
                <c:pt idx="819">
                  <c:v>224000</c:v>
                </c:pt>
                <c:pt idx="820">
                  <c:v>183000</c:v>
                </c:pt>
                <c:pt idx="821">
                  <c:v>93000</c:v>
                </c:pt>
                <c:pt idx="822">
                  <c:v>225000</c:v>
                </c:pt>
                <c:pt idx="823">
                  <c:v>139500</c:v>
                </c:pt>
                <c:pt idx="824">
                  <c:v>232600</c:v>
                </c:pt>
                <c:pt idx="825">
                  <c:v>385000</c:v>
                </c:pt>
                <c:pt idx="826">
                  <c:v>109500</c:v>
                </c:pt>
                <c:pt idx="827">
                  <c:v>189000</c:v>
                </c:pt>
                <c:pt idx="828">
                  <c:v>185000</c:v>
                </c:pt>
                <c:pt idx="829">
                  <c:v>147400</c:v>
                </c:pt>
                <c:pt idx="830">
                  <c:v>166000</c:v>
                </c:pt>
                <c:pt idx="831">
                  <c:v>151000</c:v>
                </c:pt>
                <c:pt idx="832">
                  <c:v>237000</c:v>
                </c:pt>
                <c:pt idx="833">
                  <c:v>167000</c:v>
                </c:pt>
                <c:pt idx="834">
                  <c:v>139950</c:v>
                </c:pt>
                <c:pt idx="835">
                  <c:v>128000</c:v>
                </c:pt>
                <c:pt idx="836">
                  <c:v>153500</c:v>
                </c:pt>
                <c:pt idx="837">
                  <c:v>100000</c:v>
                </c:pt>
                <c:pt idx="838">
                  <c:v>144000</c:v>
                </c:pt>
                <c:pt idx="839">
                  <c:v>130500</c:v>
                </c:pt>
                <c:pt idx="840">
                  <c:v>140000</c:v>
                </c:pt>
                <c:pt idx="841">
                  <c:v>157500</c:v>
                </c:pt>
                <c:pt idx="842">
                  <c:v>174900</c:v>
                </c:pt>
                <c:pt idx="843">
                  <c:v>141000</c:v>
                </c:pt>
                <c:pt idx="844">
                  <c:v>153900</c:v>
                </c:pt>
                <c:pt idx="845">
                  <c:v>171000</c:v>
                </c:pt>
                <c:pt idx="846">
                  <c:v>213000</c:v>
                </c:pt>
                <c:pt idx="847">
                  <c:v>133500</c:v>
                </c:pt>
                <c:pt idx="848">
                  <c:v>240000</c:v>
                </c:pt>
                <c:pt idx="849">
                  <c:v>187000</c:v>
                </c:pt>
                <c:pt idx="850">
                  <c:v>131500</c:v>
                </c:pt>
                <c:pt idx="851">
                  <c:v>215000</c:v>
                </c:pt>
                <c:pt idx="852">
                  <c:v>164000</c:v>
                </c:pt>
                <c:pt idx="853">
                  <c:v>158000</c:v>
                </c:pt>
                <c:pt idx="854">
                  <c:v>170000</c:v>
                </c:pt>
                <c:pt idx="855">
                  <c:v>127000</c:v>
                </c:pt>
                <c:pt idx="856">
                  <c:v>147000</c:v>
                </c:pt>
                <c:pt idx="857">
                  <c:v>174000</c:v>
                </c:pt>
                <c:pt idx="858">
                  <c:v>152000</c:v>
                </c:pt>
                <c:pt idx="859">
                  <c:v>250000</c:v>
                </c:pt>
                <c:pt idx="860">
                  <c:v>189950</c:v>
                </c:pt>
                <c:pt idx="861">
                  <c:v>131500</c:v>
                </c:pt>
                <c:pt idx="862">
                  <c:v>152000</c:v>
                </c:pt>
                <c:pt idx="863">
                  <c:v>132500</c:v>
                </c:pt>
                <c:pt idx="864">
                  <c:v>250580</c:v>
                </c:pt>
                <c:pt idx="865">
                  <c:v>148500</c:v>
                </c:pt>
                <c:pt idx="866">
                  <c:v>248900</c:v>
                </c:pt>
                <c:pt idx="867">
                  <c:v>129000</c:v>
                </c:pt>
                <c:pt idx="868">
                  <c:v>169000</c:v>
                </c:pt>
                <c:pt idx="869">
                  <c:v>236000</c:v>
                </c:pt>
                <c:pt idx="870">
                  <c:v>109500</c:v>
                </c:pt>
                <c:pt idx="871">
                  <c:v>200500</c:v>
                </c:pt>
                <c:pt idx="872">
                  <c:v>116000</c:v>
                </c:pt>
                <c:pt idx="873">
                  <c:v>133000</c:v>
                </c:pt>
                <c:pt idx="874">
                  <c:v>66500</c:v>
                </c:pt>
                <c:pt idx="875">
                  <c:v>303477</c:v>
                </c:pt>
                <c:pt idx="876">
                  <c:v>132250</c:v>
                </c:pt>
                <c:pt idx="877">
                  <c:v>350000</c:v>
                </c:pt>
                <c:pt idx="878">
                  <c:v>148000</c:v>
                </c:pt>
                <c:pt idx="879">
                  <c:v>136500</c:v>
                </c:pt>
                <c:pt idx="880">
                  <c:v>157000</c:v>
                </c:pt>
                <c:pt idx="881">
                  <c:v>187500</c:v>
                </c:pt>
                <c:pt idx="882">
                  <c:v>178000</c:v>
                </c:pt>
                <c:pt idx="883">
                  <c:v>118500</c:v>
                </c:pt>
                <c:pt idx="884">
                  <c:v>100000</c:v>
                </c:pt>
                <c:pt idx="885">
                  <c:v>328900</c:v>
                </c:pt>
                <c:pt idx="886">
                  <c:v>145000</c:v>
                </c:pt>
                <c:pt idx="887">
                  <c:v>135500</c:v>
                </c:pt>
                <c:pt idx="888">
                  <c:v>268000</c:v>
                </c:pt>
                <c:pt idx="889">
                  <c:v>149500</c:v>
                </c:pt>
                <c:pt idx="890">
                  <c:v>122900</c:v>
                </c:pt>
                <c:pt idx="891">
                  <c:v>172500</c:v>
                </c:pt>
                <c:pt idx="892">
                  <c:v>154500</c:v>
                </c:pt>
                <c:pt idx="893">
                  <c:v>165000</c:v>
                </c:pt>
                <c:pt idx="894">
                  <c:v>118858</c:v>
                </c:pt>
                <c:pt idx="895">
                  <c:v>140000</c:v>
                </c:pt>
                <c:pt idx="896">
                  <c:v>106500</c:v>
                </c:pt>
                <c:pt idx="897">
                  <c:v>142953</c:v>
                </c:pt>
                <c:pt idx="898">
                  <c:v>611657</c:v>
                </c:pt>
                <c:pt idx="899">
                  <c:v>135000</c:v>
                </c:pt>
                <c:pt idx="900">
                  <c:v>110000</c:v>
                </c:pt>
                <c:pt idx="901">
                  <c:v>153000</c:v>
                </c:pt>
                <c:pt idx="902">
                  <c:v>180000</c:v>
                </c:pt>
                <c:pt idx="903">
                  <c:v>240000</c:v>
                </c:pt>
                <c:pt idx="904">
                  <c:v>125500</c:v>
                </c:pt>
                <c:pt idx="905">
                  <c:v>128000</c:v>
                </c:pt>
                <c:pt idx="906">
                  <c:v>255000</c:v>
                </c:pt>
                <c:pt idx="907">
                  <c:v>250000</c:v>
                </c:pt>
                <c:pt idx="908">
                  <c:v>131000</c:v>
                </c:pt>
                <c:pt idx="909">
                  <c:v>174000</c:v>
                </c:pt>
                <c:pt idx="910">
                  <c:v>154300</c:v>
                </c:pt>
                <c:pt idx="911">
                  <c:v>143500</c:v>
                </c:pt>
                <c:pt idx="912">
                  <c:v>88000</c:v>
                </c:pt>
                <c:pt idx="913">
                  <c:v>145000</c:v>
                </c:pt>
                <c:pt idx="914">
                  <c:v>173733</c:v>
                </c:pt>
                <c:pt idx="915">
                  <c:v>75000</c:v>
                </c:pt>
                <c:pt idx="916">
                  <c:v>35311</c:v>
                </c:pt>
                <c:pt idx="917">
                  <c:v>135000</c:v>
                </c:pt>
                <c:pt idx="918">
                  <c:v>238000</c:v>
                </c:pt>
                <c:pt idx="919">
                  <c:v>176500</c:v>
                </c:pt>
                <c:pt idx="920">
                  <c:v>201000</c:v>
                </c:pt>
                <c:pt idx="921">
                  <c:v>145900</c:v>
                </c:pt>
                <c:pt idx="922">
                  <c:v>169990</c:v>
                </c:pt>
                <c:pt idx="923">
                  <c:v>193000</c:v>
                </c:pt>
                <c:pt idx="924">
                  <c:v>207500</c:v>
                </c:pt>
                <c:pt idx="925">
                  <c:v>175000</c:v>
                </c:pt>
                <c:pt idx="926">
                  <c:v>285000</c:v>
                </c:pt>
                <c:pt idx="927">
                  <c:v>176000</c:v>
                </c:pt>
                <c:pt idx="928">
                  <c:v>236500</c:v>
                </c:pt>
                <c:pt idx="929">
                  <c:v>222000</c:v>
                </c:pt>
                <c:pt idx="930">
                  <c:v>201000</c:v>
                </c:pt>
                <c:pt idx="931">
                  <c:v>117500</c:v>
                </c:pt>
                <c:pt idx="932">
                  <c:v>320000</c:v>
                </c:pt>
                <c:pt idx="933">
                  <c:v>190000</c:v>
                </c:pt>
                <c:pt idx="934">
                  <c:v>242000</c:v>
                </c:pt>
                <c:pt idx="935">
                  <c:v>79900</c:v>
                </c:pt>
                <c:pt idx="936">
                  <c:v>184900</c:v>
                </c:pt>
                <c:pt idx="937">
                  <c:v>253000</c:v>
                </c:pt>
                <c:pt idx="938">
                  <c:v>239799</c:v>
                </c:pt>
                <c:pt idx="939">
                  <c:v>244400</c:v>
                </c:pt>
                <c:pt idx="940">
                  <c:v>150900</c:v>
                </c:pt>
                <c:pt idx="941">
                  <c:v>214000</c:v>
                </c:pt>
                <c:pt idx="942">
                  <c:v>150000</c:v>
                </c:pt>
                <c:pt idx="943">
                  <c:v>143000</c:v>
                </c:pt>
                <c:pt idx="944">
                  <c:v>137500</c:v>
                </c:pt>
                <c:pt idx="945">
                  <c:v>124900</c:v>
                </c:pt>
                <c:pt idx="946">
                  <c:v>143000</c:v>
                </c:pt>
                <c:pt idx="947">
                  <c:v>270000</c:v>
                </c:pt>
                <c:pt idx="948">
                  <c:v>192500</c:v>
                </c:pt>
                <c:pt idx="949">
                  <c:v>197500</c:v>
                </c:pt>
                <c:pt idx="950">
                  <c:v>129000</c:v>
                </c:pt>
                <c:pt idx="951">
                  <c:v>119900</c:v>
                </c:pt>
                <c:pt idx="952">
                  <c:v>133900</c:v>
                </c:pt>
                <c:pt idx="953">
                  <c:v>172000</c:v>
                </c:pt>
                <c:pt idx="954">
                  <c:v>127500</c:v>
                </c:pt>
                <c:pt idx="955">
                  <c:v>145000</c:v>
                </c:pt>
                <c:pt idx="956">
                  <c:v>124000</c:v>
                </c:pt>
                <c:pt idx="957">
                  <c:v>132000</c:v>
                </c:pt>
                <c:pt idx="958">
                  <c:v>185000</c:v>
                </c:pt>
                <c:pt idx="959">
                  <c:v>155000</c:v>
                </c:pt>
                <c:pt idx="960">
                  <c:v>116500</c:v>
                </c:pt>
                <c:pt idx="961">
                  <c:v>272000</c:v>
                </c:pt>
                <c:pt idx="962">
                  <c:v>155000</c:v>
                </c:pt>
                <c:pt idx="963">
                  <c:v>239000</c:v>
                </c:pt>
                <c:pt idx="964">
                  <c:v>214900</c:v>
                </c:pt>
                <c:pt idx="965">
                  <c:v>178900</c:v>
                </c:pt>
                <c:pt idx="966">
                  <c:v>160000</c:v>
                </c:pt>
                <c:pt idx="967">
                  <c:v>135000</c:v>
                </c:pt>
                <c:pt idx="968">
                  <c:v>37900</c:v>
                </c:pt>
                <c:pt idx="969">
                  <c:v>140000</c:v>
                </c:pt>
                <c:pt idx="970">
                  <c:v>135000</c:v>
                </c:pt>
                <c:pt idx="971">
                  <c:v>173000</c:v>
                </c:pt>
                <c:pt idx="972">
                  <c:v>99500</c:v>
                </c:pt>
                <c:pt idx="973">
                  <c:v>182000</c:v>
                </c:pt>
                <c:pt idx="974">
                  <c:v>167500</c:v>
                </c:pt>
                <c:pt idx="975">
                  <c:v>165000</c:v>
                </c:pt>
                <c:pt idx="976">
                  <c:v>85500</c:v>
                </c:pt>
                <c:pt idx="977">
                  <c:v>199900</c:v>
                </c:pt>
                <c:pt idx="978">
                  <c:v>110000</c:v>
                </c:pt>
                <c:pt idx="979">
                  <c:v>139000</c:v>
                </c:pt>
                <c:pt idx="980">
                  <c:v>178400</c:v>
                </c:pt>
                <c:pt idx="981">
                  <c:v>336000</c:v>
                </c:pt>
                <c:pt idx="982">
                  <c:v>159895</c:v>
                </c:pt>
                <c:pt idx="983">
                  <c:v>255900</c:v>
                </c:pt>
                <c:pt idx="984">
                  <c:v>126000</c:v>
                </c:pt>
                <c:pt idx="985">
                  <c:v>125000</c:v>
                </c:pt>
                <c:pt idx="986">
                  <c:v>117000</c:v>
                </c:pt>
                <c:pt idx="987">
                  <c:v>395192</c:v>
                </c:pt>
                <c:pt idx="988">
                  <c:v>195000</c:v>
                </c:pt>
                <c:pt idx="989">
                  <c:v>197000</c:v>
                </c:pt>
                <c:pt idx="990">
                  <c:v>348000</c:v>
                </c:pt>
                <c:pt idx="991">
                  <c:v>168000</c:v>
                </c:pt>
                <c:pt idx="992">
                  <c:v>187000</c:v>
                </c:pt>
                <c:pt idx="993">
                  <c:v>173900</c:v>
                </c:pt>
                <c:pt idx="994">
                  <c:v>337500</c:v>
                </c:pt>
                <c:pt idx="995">
                  <c:v>121600</c:v>
                </c:pt>
                <c:pt idx="996">
                  <c:v>136500</c:v>
                </c:pt>
                <c:pt idx="997">
                  <c:v>185000</c:v>
                </c:pt>
                <c:pt idx="998">
                  <c:v>91000</c:v>
                </c:pt>
                <c:pt idx="999">
                  <c:v>206000</c:v>
                </c:pt>
                <c:pt idx="1000">
                  <c:v>82000</c:v>
                </c:pt>
                <c:pt idx="1001">
                  <c:v>86000</c:v>
                </c:pt>
                <c:pt idx="1002">
                  <c:v>232000</c:v>
                </c:pt>
                <c:pt idx="1003">
                  <c:v>136905</c:v>
                </c:pt>
                <c:pt idx="1004">
                  <c:v>181000</c:v>
                </c:pt>
                <c:pt idx="1005">
                  <c:v>149900</c:v>
                </c:pt>
                <c:pt idx="1006">
                  <c:v>163500</c:v>
                </c:pt>
                <c:pt idx="1007">
                  <c:v>88000</c:v>
                </c:pt>
                <c:pt idx="1008">
                  <c:v>240000</c:v>
                </c:pt>
                <c:pt idx="1009">
                  <c:v>102000</c:v>
                </c:pt>
                <c:pt idx="1010">
                  <c:v>135000</c:v>
                </c:pt>
                <c:pt idx="1011">
                  <c:v>100000</c:v>
                </c:pt>
                <c:pt idx="1012">
                  <c:v>165000</c:v>
                </c:pt>
                <c:pt idx="1013">
                  <c:v>85000</c:v>
                </c:pt>
                <c:pt idx="1014">
                  <c:v>119200</c:v>
                </c:pt>
                <c:pt idx="1015">
                  <c:v>227000</c:v>
                </c:pt>
                <c:pt idx="1016">
                  <c:v>203000</c:v>
                </c:pt>
                <c:pt idx="1017">
                  <c:v>187500</c:v>
                </c:pt>
                <c:pt idx="1018">
                  <c:v>160000</c:v>
                </c:pt>
                <c:pt idx="1019">
                  <c:v>213490</c:v>
                </c:pt>
                <c:pt idx="1020">
                  <c:v>176000</c:v>
                </c:pt>
                <c:pt idx="1021">
                  <c:v>194000</c:v>
                </c:pt>
                <c:pt idx="1022">
                  <c:v>87000</c:v>
                </c:pt>
                <c:pt idx="1023">
                  <c:v>191000</c:v>
                </c:pt>
                <c:pt idx="1024">
                  <c:v>287000</c:v>
                </c:pt>
                <c:pt idx="1025">
                  <c:v>112500</c:v>
                </c:pt>
                <c:pt idx="1026">
                  <c:v>167500</c:v>
                </c:pt>
                <c:pt idx="1027">
                  <c:v>293077</c:v>
                </c:pt>
                <c:pt idx="1028">
                  <c:v>105000</c:v>
                </c:pt>
                <c:pt idx="1029">
                  <c:v>118000</c:v>
                </c:pt>
                <c:pt idx="1030">
                  <c:v>160000</c:v>
                </c:pt>
                <c:pt idx="1031">
                  <c:v>197000</c:v>
                </c:pt>
                <c:pt idx="1032">
                  <c:v>310000</c:v>
                </c:pt>
                <c:pt idx="1033">
                  <c:v>230000</c:v>
                </c:pt>
                <c:pt idx="1034">
                  <c:v>119750</c:v>
                </c:pt>
                <c:pt idx="1035">
                  <c:v>84000</c:v>
                </c:pt>
                <c:pt idx="1036">
                  <c:v>315500</c:v>
                </c:pt>
                <c:pt idx="1037">
                  <c:v>287000</c:v>
                </c:pt>
                <c:pt idx="1038">
                  <c:v>97000</c:v>
                </c:pt>
                <c:pt idx="1039">
                  <c:v>80000</c:v>
                </c:pt>
                <c:pt idx="1040">
                  <c:v>155000</c:v>
                </c:pt>
                <c:pt idx="1041">
                  <c:v>173000</c:v>
                </c:pt>
                <c:pt idx="1042">
                  <c:v>196000</c:v>
                </c:pt>
                <c:pt idx="1043">
                  <c:v>262280</c:v>
                </c:pt>
                <c:pt idx="1044">
                  <c:v>278000</c:v>
                </c:pt>
                <c:pt idx="1045">
                  <c:v>139600</c:v>
                </c:pt>
                <c:pt idx="1046">
                  <c:v>556581</c:v>
                </c:pt>
                <c:pt idx="1047">
                  <c:v>145000</c:v>
                </c:pt>
                <c:pt idx="1048">
                  <c:v>115000</c:v>
                </c:pt>
                <c:pt idx="1049">
                  <c:v>84900</c:v>
                </c:pt>
                <c:pt idx="1050">
                  <c:v>176485</c:v>
                </c:pt>
                <c:pt idx="1051">
                  <c:v>200141</c:v>
                </c:pt>
                <c:pt idx="1052">
                  <c:v>165000</c:v>
                </c:pt>
                <c:pt idx="1053">
                  <c:v>144500</c:v>
                </c:pt>
                <c:pt idx="1054">
                  <c:v>255000</c:v>
                </c:pt>
                <c:pt idx="1055">
                  <c:v>180000</c:v>
                </c:pt>
                <c:pt idx="1056">
                  <c:v>185850</c:v>
                </c:pt>
                <c:pt idx="1057">
                  <c:v>248000</c:v>
                </c:pt>
                <c:pt idx="1058">
                  <c:v>335000</c:v>
                </c:pt>
                <c:pt idx="1059">
                  <c:v>220000</c:v>
                </c:pt>
                <c:pt idx="1060">
                  <c:v>213500</c:v>
                </c:pt>
                <c:pt idx="1061">
                  <c:v>81000</c:v>
                </c:pt>
                <c:pt idx="1062">
                  <c:v>90000</c:v>
                </c:pt>
                <c:pt idx="1063">
                  <c:v>110500</c:v>
                </c:pt>
                <c:pt idx="1064">
                  <c:v>154000</c:v>
                </c:pt>
                <c:pt idx="1065">
                  <c:v>328000</c:v>
                </c:pt>
                <c:pt idx="1066">
                  <c:v>178000</c:v>
                </c:pt>
                <c:pt idx="1067">
                  <c:v>167900</c:v>
                </c:pt>
                <c:pt idx="1068">
                  <c:v>151400</c:v>
                </c:pt>
                <c:pt idx="1069">
                  <c:v>135000</c:v>
                </c:pt>
                <c:pt idx="1070">
                  <c:v>135000</c:v>
                </c:pt>
                <c:pt idx="1071">
                  <c:v>154000</c:v>
                </c:pt>
                <c:pt idx="1072">
                  <c:v>91500</c:v>
                </c:pt>
                <c:pt idx="1073">
                  <c:v>159500</c:v>
                </c:pt>
                <c:pt idx="1074">
                  <c:v>194000</c:v>
                </c:pt>
                <c:pt idx="1075">
                  <c:v>219500</c:v>
                </c:pt>
                <c:pt idx="1076">
                  <c:v>170000</c:v>
                </c:pt>
                <c:pt idx="1077">
                  <c:v>138800</c:v>
                </c:pt>
                <c:pt idx="1078">
                  <c:v>155900</c:v>
                </c:pt>
                <c:pt idx="1079">
                  <c:v>126000</c:v>
                </c:pt>
                <c:pt idx="1080">
                  <c:v>145000</c:v>
                </c:pt>
                <c:pt idx="1081">
                  <c:v>133000</c:v>
                </c:pt>
                <c:pt idx="1082">
                  <c:v>192000</c:v>
                </c:pt>
                <c:pt idx="1083">
                  <c:v>160000</c:v>
                </c:pt>
                <c:pt idx="1084">
                  <c:v>187500</c:v>
                </c:pt>
                <c:pt idx="1085">
                  <c:v>147000</c:v>
                </c:pt>
                <c:pt idx="1086">
                  <c:v>83500</c:v>
                </c:pt>
                <c:pt idx="1087">
                  <c:v>252000</c:v>
                </c:pt>
                <c:pt idx="1088">
                  <c:v>137500</c:v>
                </c:pt>
                <c:pt idx="1089">
                  <c:v>197000</c:v>
                </c:pt>
                <c:pt idx="1090">
                  <c:v>92900</c:v>
                </c:pt>
                <c:pt idx="1091">
                  <c:v>160000</c:v>
                </c:pt>
                <c:pt idx="1092">
                  <c:v>136500</c:v>
                </c:pt>
                <c:pt idx="1093">
                  <c:v>146000</c:v>
                </c:pt>
                <c:pt idx="1094">
                  <c:v>129000</c:v>
                </c:pt>
                <c:pt idx="1095">
                  <c:v>176432</c:v>
                </c:pt>
                <c:pt idx="1096">
                  <c:v>127000</c:v>
                </c:pt>
                <c:pt idx="1097">
                  <c:v>170000</c:v>
                </c:pt>
                <c:pt idx="1098">
                  <c:v>128000</c:v>
                </c:pt>
                <c:pt idx="1099">
                  <c:v>157000</c:v>
                </c:pt>
                <c:pt idx="1100">
                  <c:v>60000</c:v>
                </c:pt>
                <c:pt idx="1101">
                  <c:v>119500</c:v>
                </c:pt>
                <c:pt idx="1102">
                  <c:v>135000</c:v>
                </c:pt>
                <c:pt idx="1103">
                  <c:v>159500</c:v>
                </c:pt>
                <c:pt idx="1104">
                  <c:v>106000</c:v>
                </c:pt>
                <c:pt idx="1105">
                  <c:v>325000</c:v>
                </c:pt>
                <c:pt idx="1106">
                  <c:v>179900</c:v>
                </c:pt>
                <c:pt idx="1107">
                  <c:v>274725</c:v>
                </c:pt>
                <c:pt idx="1108">
                  <c:v>181000</c:v>
                </c:pt>
                <c:pt idx="1109">
                  <c:v>280000</c:v>
                </c:pt>
                <c:pt idx="1110">
                  <c:v>188000</c:v>
                </c:pt>
                <c:pt idx="1111">
                  <c:v>205000</c:v>
                </c:pt>
                <c:pt idx="1112">
                  <c:v>129900</c:v>
                </c:pt>
                <c:pt idx="1113">
                  <c:v>134500</c:v>
                </c:pt>
                <c:pt idx="1114">
                  <c:v>117000</c:v>
                </c:pt>
                <c:pt idx="1115">
                  <c:v>318000</c:v>
                </c:pt>
                <c:pt idx="1116">
                  <c:v>184100</c:v>
                </c:pt>
                <c:pt idx="1117">
                  <c:v>130000</c:v>
                </c:pt>
                <c:pt idx="1118">
                  <c:v>140000</c:v>
                </c:pt>
                <c:pt idx="1119">
                  <c:v>133700</c:v>
                </c:pt>
                <c:pt idx="1120">
                  <c:v>118400</c:v>
                </c:pt>
                <c:pt idx="1121">
                  <c:v>212900</c:v>
                </c:pt>
                <c:pt idx="1122">
                  <c:v>112000</c:v>
                </c:pt>
                <c:pt idx="1123">
                  <c:v>118000</c:v>
                </c:pt>
                <c:pt idx="1124">
                  <c:v>163900</c:v>
                </c:pt>
                <c:pt idx="1125">
                  <c:v>115000</c:v>
                </c:pt>
                <c:pt idx="1126">
                  <c:v>174000</c:v>
                </c:pt>
                <c:pt idx="1127">
                  <c:v>259000</c:v>
                </c:pt>
                <c:pt idx="1128">
                  <c:v>215000</c:v>
                </c:pt>
                <c:pt idx="1129">
                  <c:v>140000</c:v>
                </c:pt>
                <c:pt idx="1130">
                  <c:v>135000</c:v>
                </c:pt>
                <c:pt idx="1131">
                  <c:v>93500</c:v>
                </c:pt>
                <c:pt idx="1132">
                  <c:v>117500</c:v>
                </c:pt>
                <c:pt idx="1133">
                  <c:v>239500</c:v>
                </c:pt>
                <c:pt idx="1134">
                  <c:v>169000</c:v>
                </c:pt>
                <c:pt idx="1135">
                  <c:v>102000</c:v>
                </c:pt>
                <c:pt idx="1136">
                  <c:v>119000</c:v>
                </c:pt>
                <c:pt idx="1137">
                  <c:v>94000</c:v>
                </c:pt>
                <c:pt idx="1138">
                  <c:v>196000</c:v>
                </c:pt>
                <c:pt idx="1139">
                  <c:v>144000</c:v>
                </c:pt>
                <c:pt idx="1140">
                  <c:v>139000</c:v>
                </c:pt>
                <c:pt idx="1141">
                  <c:v>197500</c:v>
                </c:pt>
                <c:pt idx="1142">
                  <c:v>424870</c:v>
                </c:pt>
                <c:pt idx="1143">
                  <c:v>80000</c:v>
                </c:pt>
                <c:pt idx="1144">
                  <c:v>80000</c:v>
                </c:pt>
                <c:pt idx="1145">
                  <c:v>149000</c:v>
                </c:pt>
                <c:pt idx="1146">
                  <c:v>180000</c:v>
                </c:pt>
                <c:pt idx="1147">
                  <c:v>174500</c:v>
                </c:pt>
                <c:pt idx="1148">
                  <c:v>116900</c:v>
                </c:pt>
                <c:pt idx="1149">
                  <c:v>143000</c:v>
                </c:pt>
                <c:pt idx="1150">
                  <c:v>124000</c:v>
                </c:pt>
                <c:pt idx="1151">
                  <c:v>149900</c:v>
                </c:pt>
                <c:pt idx="1152">
                  <c:v>230000</c:v>
                </c:pt>
                <c:pt idx="1153">
                  <c:v>120500</c:v>
                </c:pt>
                <c:pt idx="1154">
                  <c:v>201800</c:v>
                </c:pt>
                <c:pt idx="1155">
                  <c:v>218000</c:v>
                </c:pt>
                <c:pt idx="1156">
                  <c:v>179900</c:v>
                </c:pt>
                <c:pt idx="1157">
                  <c:v>230000</c:v>
                </c:pt>
                <c:pt idx="1158">
                  <c:v>235128</c:v>
                </c:pt>
                <c:pt idx="1159">
                  <c:v>185000</c:v>
                </c:pt>
                <c:pt idx="1160">
                  <c:v>146000</c:v>
                </c:pt>
                <c:pt idx="1161">
                  <c:v>224000</c:v>
                </c:pt>
                <c:pt idx="1162">
                  <c:v>129000</c:v>
                </c:pt>
                <c:pt idx="1163">
                  <c:v>108959</c:v>
                </c:pt>
                <c:pt idx="1164">
                  <c:v>194000</c:v>
                </c:pt>
                <c:pt idx="1165">
                  <c:v>233170</c:v>
                </c:pt>
                <c:pt idx="1166">
                  <c:v>245350</c:v>
                </c:pt>
                <c:pt idx="1167">
                  <c:v>173000</c:v>
                </c:pt>
                <c:pt idx="1168">
                  <c:v>235000</c:v>
                </c:pt>
                <c:pt idx="1169">
                  <c:v>625000</c:v>
                </c:pt>
                <c:pt idx="1170">
                  <c:v>171000</c:v>
                </c:pt>
                <c:pt idx="1171">
                  <c:v>163000</c:v>
                </c:pt>
                <c:pt idx="1172">
                  <c:v>171900</c:v>
                </c:pt>
                <c:pt idx="1173">
                  <c:v>200500</c:v>
                </c:pt>
                <c:pt idx="1174">
                  <c:v>239000</c:v>
                </c:pt>
                <c:pt idx="1175">
                  <c:v>285000</c:v>
                </c:pt>
                <c:pt idx="1176">
                  <c:v>119500</c:v>
                </c:pt>
                <c:pt idx="1177">
                  <c:v>115000</c:v>
                </c:pt>
                <c:pt idx="1178">
                  <c:v>154900</c:v>
                </c:pt>
                <c:pt idx="1179">
                  <c:v>93000</c:v>
                </c:pt>
                <c:pt idx="1180">
                  <c:v>250000</c:v>
                </c:pt>
                <c:pt idx="1181">
                  <c:v>392500</c:v>
                </c:pt>
                <c:pt idx="1182">
                  <c:v>745000</c:v>
                </c:pt>
                <c:pt idx="1183">
                  <c:v>120000</c:v>
                </c:pt>
                <c:pt idx="1184">
                  <c:v>186700</c:v>
                </c:pt>
                <c:pt idx="1185">
                  <c:v>104900</c:v>
                </c:pt>
                <c:pt idx="1186">
                  <c:v>95000</c:v>
                </c:pt>
                <c:pt idx="1187">
                  <c:v>262000</c:v>
                </c:pt>
                <c:pt idx="1188">
                  <c:v>195000</c:v>
                </c:pt>
                <c:pt idx="1189">
                  <c:v>189000</c:v>
                </c:pt>
                <c:pt idx="1190">
                  <c:v>168000</c:v>
                </c:pt>
                <c:pt idx="1191">
                  <c:v>174000</c:v>
                </c:pt>
                <c:pt idx="1192">
                  <c:v>125000</c:v>
                </c:pt>
                <c:pt idx="1193">
                  <c:v>165000</c:v>
                </c:pt>
                <c:pt idx="1194">
                  <c:v>158000</c:v>
                </c:pt>
                <c:pt idx="1195">
                  <c:v>176000</c:v>
                </c:pt>
                <c:pt idx="1196">
                  <c:v>219210</c:v>
                </c:pt>
                <c:pt idx="1197">
                  <c:v>144000</c:v>
                </c:pt>
                <c:pt idx="1198">
                  <c:v>178000</c:v>
                </c:pt>
                <c:pt idx="1199">
                  <c:v>148000</c:v>
                </c:pt>
                <c:pt idx="1200">
                  <c:v>116050</c:v>
                </c:pt>
                <c:pt idx="1201">
                  <c:v>197900</c:v>
                </c:pt>
                <c:pt idx="1202">
                  <c:v>117000</c:v>
                </c:pt>
                <c:pt idx="1203">
                  <c:v>213000</c:v>
                </c:pt>
                <c:pt idx="1204">
                  <c:v>153500</c:v>
                </c:pt>
                <c:pt idx="1205">
                  <c:v>271900</c:v>
                </c:pt>
                <c:pt idx="1206">
                  <c:v>107000</c:v>
                </c:pt>
                <c:pt idx="1207">
                  <c:v>200000</c:v>
                </c:pt>
                <c:pt idx="1208">
                  <c:v>140000</c:v>
                </c:pt>
                <c:pt idx="1209">
                  <c:v>290000</c:v>
                </c:pt>
                <c:pt idx="1210">
                  <c:v>189000</c:v>
                </c:pt>
                <c:pt idx="1211">
                  <c:v>164000</c:v>
                </c:pt>
                <c:pt idx="1212">
                  <c:v>113000</c:v>
                </c:pt>
                <c:pt idx="1213">
                  <c:v>145000</c:v>
                </c:pt>
                <c:pt idx="1214">
                  <c:v>134500</c:v>
                </c:pt>
                <c:pt idx="1215">
                  <c:v>125000</c:v>
                </c:pt>
                <c:pt idx="1216">
                  <c:v>112000</c:v>
                </c:pt>
                <c:pt idx="1217">
                  <c:v>229456</c:v>
                </c:pt>
                <c:pt idx="1218">
                  <c:v>80500</c:v>
                </c:pt>
                <c:pt idx="1219">
                  <c:v>91500</c:v>
                </c:pt>
                <c:pt idx="1220">
                  <c:v>115000</c:v>
                </c:pt>
                <c:pt idx="1221">
                  <c:v>134000</c:v>
                </c:pt>
                <c:pt idx="1222">
                  <c:v>143000</c:v>
                </c:pt>
                <c:pt idx="1223">
                  <c:v>137900</c:v>
                </c:pt>
                <c:pt idx="1224">
                  <c:v>184000</c:v>
                </c:pt>
                <c:pt idx="1225">
                  <c:v>145000</c:v>
                </c:pt>
                <c:pt idx="1226">
                  <c:v>214000</c:v>
                </c:pt>
                <c:pt idx="1227">
                  <c:v>147000</c:v>
                </c:pt>
                <c:pt idx="1228">
                  <c:v>367294</c:v>
                </c:pt>
                <c:pt idx="1229">
                  <c:v>127000</c:v>
                </c:pt>
                <c:pt idx="1230">
                  <c:v>190000</c:v>
                </c:pt>
                <c:pt idx="1231">
                  <c:v>132500</c:v>
                </c:pt>
                <c:pt idx="1232">
                  <c:v>101800</c:v>
                </c:pt>
                <c:pt idx="1233">
                  <c:v>142000</c:v>
                </c:pt>
                <c:pt idx="1234">
                  <c:v>130000</c:v>
                </c:pt>
                <c:pt idx="1235">
                  <c:v>138887</c:v>
                </c:pt>
                <c:pt idx="1236">
                  <c:v>175500</c:v>
                </c:pt>
                <c:pt idx="1237">
                  <c:v>195000</c:v>
                </c:pt>
                <c:pt idx="1238">
                  <c:v>142500</c:v>
                </c:pt>
                <c:pt idx="1239">
                  <c:v>265900</c:v>
                </c:pt>
                <c:pt idx="1240">
                  <c:v>224900</c:v>
                </c:pt>
                <c:pt idx="1241">
                  <c:v>248328</c:v>
                </c:pt>
                <c:pt idx="1242">
                  <c:v>170000</c:v>
                </c:pt>
                <c:pt idx="1243">
                  <c:v>465000</c:v>
                </c:pt>
                <c:pt idx="1244">
                  <c:v>230000</c:v>
                </c:pt>
                <c:pt idx="1245">
                  <c:v>178000</c:v>
                </c:pt>
                <c:pt idx="1246">
                  <c:v>186500</c:v>
                </c:pt>
                <c:pt idx="1247">
                  <c:v>169900</c:v>
                </c:pt>
                <c:pt idx="1248">
                  <c:v>129500</c:v>
                </c:pt>
                <c:pt idx="1249">
                  <c:v>119000</c:v>
                </c:pt>
                <c:pt idx="1250">
                  <c:v>244000</c:v>
                </c:pt>
                <c:pt idx="1251">
                  <c:v>171750</c:v>
                </c:pt>
                <c:pt idx="1252">
                  <c:v>130000</c:v>
                </c:pt>
                <c:pt idx="1253">
                  <c:v>294000</c:v>
                </c:pt>
                <c:pt idx="1254">
                  <c:v>165400</c:v>
                </c:pt>
                <c:pt idx="1255">
                  <c:v>127500</c:v>
                </c:pt>
                <c:pt idx="1256">
                  <c:v>301500</c:v>
                </c:pt>
                <c:pt idx="1257">
                  <c:v>99900</c:v>
                </c:pt>
                <c:pt idx="1258">
                  <c:v>190000</c:v>
                </c:pt>
                <c:pt idx="1259">
                  <c:v>151000</c:v>
                </c:pt>
                <c:pt idx="1260">
                  <c:v>181000</c:v>
                </c:pt>
                <c:pt idx="1261">
                  <c:v>128900</c:v>
                </c:pt>
                <c:pt idx="1262">
                  <c:v>161500</c:v>
                </c:pt>
                <c:pt idx="1263">
                  <c:v>180500</c:v>
                </c:pt>
                <c:pt idx="1264">
                  <c:v>181000</c:v>
                </c:pt>
                <c:pt idx="1265">
                  <c:v>183900</c:v>
                </c:pt>
                <c:pt idx="1266">
                  <c:v>122000</c:v>
                </c:pt>
                <c:pt idx="1267">
                  <c:v>378500</c:v>
                </c:pt>
                <c:pt idx="1268">
                  <c:v>381000</c:v>
                </c:pt>
                <c:pt idx="1269">
                  <c:v>144000</c:v>
                </c:pt>
                <c:pt idx="1270">
                  <c:v>260000</c:v>
                </c:pt>
                <c:pt idx="1271">
                  <c:v>185750</c:v>
                </c:pt>
                <c:pt idx="1272">
                  <c:v>137000</c:v>
                </c:pt>
                <c:pt idx="1273">
                  <c:v>177000</c:v>
                </c:pt>
                <c:pt idx="1274">
                  <c:v>139000</c:v>
                </c:pt>
                <c:pt idx="1275">
                  <c:v>137000</c:v>
                </c:pt>
                <c:pt idx="1276">
                  <c:v>162000</c:v>
                </c:pt>
                <c:pt idx="1277">
                  <c:v>197900</c:v>
                </c:pt>
                <c:pt idx="1278">
                  <c:v>237000</c:v>
                </c:pt>
                <c:pt idx="1279">
                  <c:v>68400</c:v>
                </c:pt>
                <c:pt idx="1280">
                  <c:v>227000</c:v>
                </c:pt>
                <c:pt idx="1281">
                  <c:v>180000</c:v>
                </c:pt>
                <c:pt idx="1282">
                  <c:v>150500</c:v>
                </c:pt>
                <c:pt idx="1283">
                  <c:v>139000</c:v>
                </c:pt>
                <c:pt idx="1284">
                  <c:v>169000</c:v>
                </c:pt>
                <c:pt idx="1285">
                  <c:v>132500</c:v>
                </c:pt>
                <c:pt idx="1286">
                  <c:v>143000</c:v>
                </c:pt>
                <c:pt idx="1287">
                  <c:v>190000</c:v>
                </c:pt>
                <c:pt idx="1288">
                  <c:v>278000</c:v>
                </c:pt>
                <c:pt idx="1289">
                  <c:v>281000</c:v>
                </c:pt>
                <c:pt idx="1290">
                  <c:v>180500</c:v>
                </c:pt>
                <c:pt idx="1291">
                  <c:v>119500</c:v>
                </c:pt>
                <c:pt idx="1292">
                  <c:v>107500</c:v>
                </c:pt>
                <c:pt idx="1293">
                  <c:v>162900</c:v>
                </c:pt>
                <c:pt idx="1294">
                  <c:v>115000</c:v>
                </c:pt>
                <c:pt idx="1295">
                  <c:v>138500</c:v>
                </c:pt>
                <c:pt idx="1296">
                  <c:v>155000</c:v>
                </c:pt>
                <c:pt idx="1297">
                  <c:v>140000</c:v>
                </c:pt>
                <c:pt idx="1298">
                  <c:v>160000</c:v>
                </c:pt>
                <c:pt idx="1299">
                  <c:v>154000</c:v>
                </c:pt>
                <c:pt idx="1300">
                  <c:v>225000</c:v>
                </c:pt>
                <c:pt idx="1301">
                  <c:v>177500</c:v>
                </c:pt>
                <c:pt idx="1302">
                  <c:v>290000</c:v>
                </c:pt>
                <c:pt idx="1303">
                  <c:v>232000</c:v>
                </c:pt>
                <c:pt idx="1304">
                  <c:v>130000</c:v>
                </c:pt>
                <c:pt idx="1305">
                  <c:v>325000</c:v>
                </c:pt>
                <c:pt idx="1306">
                  <c:v>202500</c:v>
                </c:pt>
                <c:pt idx="1307">
                  <c:v>138000</c:v>
                </c:pt>
                <c:pt idx="1308">
                  <c:v>147000</c:v>
                </c:pt>
                <c:pt idx="1309">
                  <c:v>179200</c:v>
                </c:pt>
                <c:pt idx="1310">
                  <c:v>335000</c:v>
                </c:pt>
                <c:pt idx="1311">
                  <c:v>203000</c:v>
                </c:pt>
                <c:pt idx="1312">
                  <c:v>302000</c:v>
                </c:pt>
                <c:pt idx="1313">
                  <c:v>333168</c:v>
                </c:pt>
                <c:pt idx="1314">
                  <c:v>119000</c:v>
                </c:pt>
                <c:pt idx="1315">
                  <c:v>206900</c:v>
                </c:pt>
                <c:pt idx="1316">
                  <c:v>295493</c:v>
                </c:pt>
                <c:pt idx="1317">
                  <c:v>208900</c:v>
                </c:pt>
                <c:pt idx="1318">
                  <c:v>275000</c:v>
                </c:pt>
                <c:pt idx="1319">
                  <c:v>111000</c:v>
                </c:pt>
                <c:pt idx="1320">
                  <c:v>156500</c:v>
                </c:pt>
                <c:pt idx="1321">
                  <c:v>72500</c:v>
                </c:pt>
                <c:pt idx="1322">
                  <c:v>190000</c:v>
                </c:pt>
                <c:pt idx="1323">
                  <c:v>82500</c:v>
                </c:pt>
                <c:pt idx="1324">
                  <c:v>147000</c:v>
                </c:pt>
                <c:pt idx="1325">
                  <c:v>55000</c:v>
                </c:pt>
                <c:pt idx="1326">
                  <c:v>79000</c:v>
                </c:pt>
                <c:pt idx="1327">
                  <c:v>130500</c:v>
                </c:pt>
                <c:pt idx="1328">
                  <c:v>256000</c:v>
                </c:pt>
                <c:pt idx="1329">
                  <c:v>176500</c:v>
                </c:pt>
                <c:pt idx="1330">
                  <c:v>227000</c:v>
                </c:pt>
                <c:pt idx="1331">
                  <c:v>132500</c:v>
                </c:pt>
                <c:pt idx="1332">
                  <c:v>100000</c:v>
                </c:pt>
                <c:pt idx="1333">
                  <c:v>125500</c:v>
                </c:pt>
                <c:pt idx="1334">
                  <c:v>125000</c:v>
                </c:pt>
                <c:pt idx="1335">
                  <c:v>167900</c:v>
                </c:pt>
                <c:pt idx="1336">
                  <c:v>135000</c:v>
                </c:pt>
                <c:pt idx="1337">
                  <c:v>52500</c:v>
                </c:pt>
                <c:pt idx="1338">
                  <c:v>200000</c:v>
                </c:pt>
                <c:pt idx="1339">
                  <c:v>128500</c:v>
                </c:pt>
                <c:pt idx="1340">
                  <c:v>123000</c:v>
                </c:pt>
                <c:pt idx="1341">
                  <c:v>155000</c:v>
                </c:pt>
                <c:pt idx="1342">
                  <c:v>228500</c:v>
                </c:pt>
                <c:pt idx="1343">
                  <c:v>177000</c:v>
                </c:pt>
                <c:pt idx="1344">
                  <c:v>155835</c:v>
                </c:pt>
                <c:pt idx="1345">
                  <c:v>108500</c:v>
                </c:pt>
                <c:pt idx="1346">
                  <c:v>262500</c:v>
                </c:pt>
                <c:pt idx="1347">
                  <c:v>283463</c:v>
                </c:pt>
                <c:pt idx="1348">
                  <c:v>215000</c:v>
                </c:pt>
                <c:pt idx="1349">
                  <c:v>122000</c:v>
                </c:pt>
                <c:pt idx="1350">
                  <c:v>200000</c:v>
                </c:pt>
                <c:pt idx="1351">
                  <c:v>171000</c:v>
                </c:pt>
                <c:pt idx="1352">
                  <c:v>134900</c:v>
                </c:pt>
                <c:pt idx="1353">
                  <c:v>410000</c:v>
                </c:pt>
                <c:pt idx="1354">
                  <c:v>235000</c:v>
                </c:pt>
                <c:pt idx="1355">
                  <c:v>170000</c:v>
                </c:pt>
                <c:pt idx="1356">
                  <c:v>110000</c:v>
                </c:pt>
                <c:pt idx="1357">
                  <c:v>149900</c:v>
                </c:pt>
                <c:pt idx="1358">
                  <c:v>177500</c:v>
                </c:pt>
                <c:pt idx="1359">
                  <c:v>315000</c:v>
                </c:pt>
                <c:pt idx="1360">
                  <c:v>189000</c:v>
                </c:pt>
                <c:pt idx="1361">
                  <c:v>260000</c:v>
                </c:pt>
                <c:pt idx="1362">
                  <c:v>104900</c:v>
                </c:pt>
                <c:pt idx="1363">
                  <c:v>156932</c:v>
                </c:pt>
                <c:pt idx="1364">
                  <c:v>144152</c:v>
                </c:pt>
                <c:pt idx="1365">
                  <c:v>216000</c:v>
                </c:pt>
                <c:pt idx="1366">
                  <c:v>193000</c:v>
                </c:pt>
                <c:pt idx="1367">
                  <c:v>127000</c:v>
                </c:pt>
                <c:pt idx="1368">
                  <c:v>144000</c:v>
                </c:pt>
                <c:pt idx="1369">
                  <c:v>232000</c:v>
                </c:pt>
                <c:pt idx="1370">
                  <c:v>105000</c:v>
                </c:pt>
                <c:pt idx="1371">
                  <c:v>165500</c:v>
                </c:pt>
                <c:pt idx="1372">
                  <c:v>274300</c:v>
                </c:pt>
                <c:pt idx="1373">
                  <c:v>466500</c:v>
                </c:pt>
                <c:pt idx="1374">
                  <c:v>250000</c:v>
                </c:pt>
                <c:pt idx="1375">
                  <c:v>239000</c:v>
                </c:pt>
                <c:pt idx="1376">
                  <c:v>91000</c:v>
                </c:pt>
                <c:pt idx="1377">
                  <c:v>117000</c:v>
                </c:pt>
                <c:pt idx="1378">
                  <c:v>83000</c:v>
                </c:pt>
                <c:pt idx="1379">
                  <c:v>167500</c:v>
                </c:pt>
                <c:pt idx="1380">
                  <c:v>58500</c:v>
                </c:pt>
                <c:pt idx="1381">
                  <c:v>237500</c:v>
                </c:pt>
                <c:pt idx="1382">
                  <c:v>157000</c:v>
                </c:pt>
                <c:pt idx="1383">
                  <c:v>112000</c:v>
                </c:pt>
                <c:pt idx="1384">
                  <c:v>105000</c:v>
                </c:pt>
                <c:pt idx="1385">
                  <c:v>125500</c:v>
                </c:pt>
                <c:pt idx="1386">
                  <c:v>250000</c:v>
                </c:pt>
                <c:pt idx="1387">
                  <c:v>136000</c:v>
                </c:pt>
                <c:pt idx="1388">
                  <c:v>377500</c:v>
                </c:pt>
                <c:pt idx="1389">
                  <c:v>131000</c:v>
                </c:pt>
                <c:pt idx="1390">
                  <c:v>235000</c:v>
                </c:pt>
                <c:pt idx="1391">
                  <c:v>124000</c:v>
                </c:pt>
                <c:pt idx="1392">
                  <c:v>123000</c:v>
                </c:pt>
                <c:pt idx="1393">
                  <c:v>163000</c:v>
                </c:pt>
                <c:pt idx="1394">
                  <c:v>246578</c:v>
                </c:pt>
                <c:pt idx="1395">
                  <c:v>281213</c:v>
                </c:pt>
                <c:pt idx="1396">
                  <c:v>160000</c:v>
                </c:pt>
                <c:pt idx="1397">
                  <c:v>137500</c:v>
                </c:pt>
                <c:pt idx="1398">
                  <c:v>138000</c:v>
                </c:pt>
                <c:pt idx="1399">
                  <c:v>137450</c:v>
                </c:pt>
                <c:pt idx="1400">
                  <c:v>120000</c:v>
                </c:pt>
                <c:pt idx="1401">
                  <c:v>193000</c:v>
                </c:pt>
                <c:pt idx="1402">
                  <c:v>193879</c:v>
                </c:pt>
                <c:pt idx="1403">
                  <c:v>282922</c:v>
                </c:pt>
                <c:pt idx="1404">
                  <c:v>105000</c:v>
                </c:pt>
                <c:pt idx="1405">
                  <c:v>275000</c:v>
                </c:pt>
                <c:pt idx="1406">
                  <c:v>133000</c:v>
                </c:pt>
                <c:pt idx="1407">
                  <c:v>112000</c:v>
                </c:pt>
                <c:pt idx="1408">
                  <c:v>125500</c:v>
                </c:pt>
                <c:pt idx="1409">
                  <c:v>215000</c:v>
                </c:pt>
                <c:pt idx="1410">
                  <c:v>230000</c:v>
                </c:pt>
                <c:pt idx="1411">
                  <c:v>140000</c:v>
                </c:pt>
                <c:pt idx="1412">
                  <c:v>90000</c:v>
                </c:pt>
                <c:pt idx="1413">
                  <c:v>257000</c:v>
                </c:pt>
                <c:pt idx="1414">
                  <c:v>207000</c:v>
                </c:pt>
                <c:pt idx="1415">
                  <c:v>175900</c:v>
                </c:pt>
                <c:pt idx="1416">
                  <c:v>122500</c:v>
                </c:pt>
                <c:pt idx="1417">
                  <c:v>340000</c:v>
                </c:pt>
                <c:pt idx="1418">
                  <c:v>124000</c:v>
                </c:pt>
                <c:pt idx="1419">
                  <c:v>223000</c:v>
                </c:pt>
                <c:pt idx="1420">
                  <c:v>179900</c:v>
                </c:pt>
                <c:pt idx="1421">
                  <c:v>127500</c:v>
                </c:pt>
                <c:pt idx="1422">
                  <c:v>136500</c:v>
                </c:pt>
                <c:pt idx="1423">
                  <c:v>274970</c:v>
                </c:pt>
                <c:pt idx="1424">
                  <c:v>144000</c:v>
                </c:pt>
                <c:pt idx="1425">
                  <c:v>142000</c:v>
                </c:pt>
                <c:pt idx="1426">
                  <c:v>271000</c:v>
                </c:pt>
                <c:pt idx="1427">
                  <c:v>140000</c:v>
                </c:pt>
                <c:pt idx="1428">
                  <c:v>119000</c:v>
                </c:pt>
                <c:pt idx="1429">
                  <c:v>182900</c:v>
                </c:pt>
                <c:pt idx="1430">
                  <c:v>192140</c:v>
                </c:pt>
                <c:pt idx="1431">
                  <c:v>143750</c:v>
                </c:pt>
                <c:pt idx="1432">
                  <c:v>64500</c:v>
                </c:pt>
                <c:pt idx="1433">
                  <c:v>186500</c:v>
                </c:pt>
                <c:pt idx="1434">
                  <c:v>160000</c:v>
                </c:pt>
                <c:pt idx="1435">
                  <c:v>174000</c:v>
                </c:pt>
                <c:pt idx="1436">
                  <c:v>120500</c:v>
                </c:pt>
                <c:pt idx="1437">
                  <c:v>394617</c:v>
                </c:pt>
                <c:pt idx="1438">
                  <c:v>149700</c:v>
                </c:pt>
                <c:pt idx="1439">
                  <c:v>197000</c:v>
                </c:pt>
                <c:pt idx="1440">
                  <c:v>191000</c:v>
                </c:pt>
                <c:pt idx="1441">
                  <c:v>149300</c:v>
                </c:pt>
                <c:pt idx="1442">
                  <c:v>310000</c:v>
                </c:pt>
                <c:pt idx="1443">
                  <c:v>121000</c:v>
                </c:pt>
                <c:pt idx="1444">
                  <c:v>179600</c:v>
                </c:pt>
                <c:pt idx="1445">
                  <c:v>129000</c:v>
                </c:pt>
                <c:pt idx="1446">
                  <c:v>157900</c:v>
                </c:pt>
                <c:pt idx="1447">
                  <c:v>240000</c:v>
                </c:pt>
                <c:pt idx="1448">
                  <c:v>112000</c:v>
                </c:pt>
                <c:pt idx="1449">
                  <c:v>92000</c:v>
                </c:pt>
                <c:pt idx="1450">
                  <c:v>136000</c:v>
                </c:pt>
                <c:pt idx="1451">
                  <c:v>287090</c:v>
                </c:pt>
                <c:pt idx="1452">
                  <c:v>145000</c:v>
                </c:pt>
                <c:pt idx="1453">
                  <c:v>84500</c:v>
                </c:pt>
                <c:pt idx="1454">
                  <c:v>185000</c:v>
                </c:pt>
                <c:pt idx="1455">
                  <c:v>175000</c:v>
                </c:pt>
                <c:pt idx="1456">
                  <c:v>210000</c:v>
                </c:pt>
                <c:pt idx="1457">
                  <c:v>266500</c:v>
                </c:pt>
                <c:pt idx="1458">
                  <c:v>142125</c:v>
                </c:pt>
                <c:pt idx="1459">
                  <c:v>147500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B33-4ED9-9670-CBFF346EE0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8319967"/>
        <c:axId val="108320383"/>
      </c:scatterChart>
      <c:valAx>
        <c:axId val="1083199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320383"/>
        <c:crosses val="autoZero"/>
        <c:crossBetween val="midCat"/>
      </c:valAx>
      <c:valAx>
        <c:axId val="1083203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3199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1 Car vs 2 Car</a:t>
            </a:r>
          </a:p>
        </c:rich>
      </c:tx>
      <c:layout>
        <c:manualLayout>
          <c:xMode val="edge"/>
          <c:yMode val="edge"/>
          <c:x val="0.35941998159320993"/>
          <c:y val="3.60360360360360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 prstMaterial="plastic">
              <a:bevelT w="25400" h="25400"/>
            </a:sp3d>
          </c:spPr>
          <c:invertIfNegative val="0"/>
          <c:errBars>
            <c:errBarType val="both"/>
            <c:errValType val="cust"/>
            <c:noEndCap val="0"/>
            <c:plus>
              <c:numRef>
                <c:f>Garage!$H$15:$I$15</c:f>
                <c:numCache>
                  <c:formatCode>General</c:formatCode>
                  <c:ptCount val="2"/>
                  <c:pt idx="0">
                    <c:v>5189.6711291203173</c:v>
                  </c:pt>
                  <c:pt idx="1">
                    <c:v>5914.4258714063872</c:v>
                  </c:pt>
                </c:numCache>
              </c:numRef>
            </c:plus>
            <c:minus>
              <c:numRef>
                <c:f>Garage!$H$16:$I$16</c:f>
                <c:numCache>
                  <c:formatCode>General</c:formatCode>
                  <c:ptCount val="2"/>
                  <c:pt idx="0">
                    <c:v>5189.6711291203173</c:v>
                  </c:pt>
                  <c:pt idx="1">
                    <c:v>5914.4258714063872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Garage!$H$3:$I$3</c:f>
              <c:strCache>
                <c:ptCount val="2"/>
                <c:pt idx="0">
                  <c:v>1 Car</c:v>
                </c:pt>
                <c:pt idx="1">
                  <c:v>2 Car</c:v>
                </c:pt>
              </c:strCache>
            </c:strRef>
          </c:cat>
          <c:val>
            <c:numRef>
              <c:f>Garage!$H$4:$I$4</c:f>
              <c:numCache>
                <c:formatCode>General</c:formatCode>
                <c:ptCount val="2"/>
                <c:pt idx="0">
                  <c:v>129362.4776119403</c:v>
                </c:pt>
                <c:pt idx="1">
                  <c:v>188655.53902439025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08-4240-A68A-FE5B8D85E0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331316752"/>
        <c:axId val="1331317168"/>
      </c:barChart>
      <c:catAx>
        <c:axId val="1331316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1317168"/>
        <c:crosses val="autoZero"/>
        <c:auto val="1"/>
        <c:lblAlgn val="ctr"/>
        <c:lblOffset val="100"/>
        <c:noMultiLvlLbl val="0"/>
      </c:catAx>
      <c:valAx>
        <c:axId val="1331317168"/>
        <c:scaling>
          <c:orientation val="minMax"/>
          <c:min val="1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1316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 Car vs 3 Car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 prstMaterial="plastic">
              <a:bevelT w="25400" h="25400"/>
            </a:sp3d>
          </c:spPr>
          <c:invertIfNegative val="0"/>
          <c:errBars>
            <c:errBarType val="both"/>
            <c:errValType val="cust"/>
            <c:noEndCap val="0"/>
            <c:plus>
              <c:numRef>
                <c:f>Garage!$O$15:$P$15</c:f>
                <c:numCache>
                  <c:formatCode>General</c:formatCode>
                  <c:ptCount val="2"/>
                  <c:pt idx="0">
                    <c:v>5936.273508126078</c:v>
                  </c:pt>
                  <c:pt idx="1">
                    <c:v>13762.255237532938</c:v>
                  </c:pt>
                </c:numCache>
              </c:numRef>
            </c:plus>
            <c:minus>
              <c:numRef>
                <c:f>Garage!$O$16:$P$16</c:f>
                <c:numCache>
                  <c:formatCode>General</c:formatCode>
                  <c:ptCount val="2"/>
                  <c:pt idx="0">
                    <c:v>5936.273508126078</c:v>
                  </c:pt>
                  <c:pt idx="1">
                    <c:v>13762.255237532938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Garage!$O$3:$P$3</c:f>
              <c:strCache>
                <c:ptCount val="2"/>
                <c:pt idx="0">
                  <c:v>2 Car</c:v>
                </c:pt>
                <c:pt idx="1">
                  <c:v>3 Car</c:v>
                </c:pt>
              </c:strCache>
            </c:strRef>
          </c:cat>
          <c:val>
            <c:numRef>
              <c:f>Garage!$O$4:$P$4</c:f>
              <c:numCache>
                <c:formatCode>General</c:formatCode>
                <c:ptCount val="2"/>
                <c:pt idx="0">
                  <c:v>188655.53902439025</c:v>
                </c:pt>
                <c:pt idx="1">
                  <c:v>294408.75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D0-42F9-87AC-049F42793B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331322992"/>
        <c:axId val="1331318000"/>
      </c:barChart>
      <c:catAx>
        <c:axId val="1331322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1318000"/>
        <c:crosses val="autoZero"/>
        <c:auto val="1"/>
        <c:lblAlgn val="ctr"/>
        <c:lblOffset val="100"/>
        <c:noMultiLvlLbl val="0"/>
      </c:catAx>
      <c:valAx>
        <c:axId val="1331318000"/>
        <c:scaling>
          <c:orientation val="minMax"/>
          <c:min val="15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1322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>
              <a:outerShdw blurRad="50800" dist="38100" dir="5400000" rotWithShape="0">
                <a:srgbClr val="000000">
                  <a:alpha val="46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tint val="98000"/>
                      <a:hueMod val="94000"/>
                      <a:satMod val="130000"/>
                      <a:lumMod val="128000"/>
                    </a:schemeClr>
                  </a:gs>
                  <a:gs pos="100000">
                    <a:schemeClr val="accent1">
                      <a:shade val="94000"/>
                      <a:lumMod val="8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/>
                </a:solidFill>
                <a:round/>
              </a:ln>
              <a:effectLst>
                <a:outerShdw blurRad="50800" dist="38100" dir="5400000" rotWithShape="0">
                  <a:srgbClr val="000000">
                    <a:alpha val="46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 prstMaterial="plastic">
                <a:bevelT w="25400" h="25400"/>
              </a:sp3d>
            </c:spPr>
          </c:marker>
          <c:trendline>
            <c:spPr>
              <a:ln w="19050" cap="rnd">
                <a:solidFill>
                  <a:schemeClr val="accent1"/>
                </a:solidFill>
              </a:ln>
              <a:effectLst/>
            </c:spPr>
            <c:trendlineType val="linear"/>
            <c:dispRSqr val="0"/>
            <c:dispEq val="0"/>
          </c:trendline>
          <c:xVal>
            <c:numRef>
              <c:f>'Year Built'!$D$2:$D$113</c:f>
              <c:numCache>
                <c:formatCode>General</c:formatCode>
                <c:ptCount val="112"/>
                <c:pt idx="0">
                  <c:v>1872</c:v>
                </c:pt>
                <c:pt idx="1">
                  <c:v>1875</c:v>
                </c:pt>
                <c:pt idx="2">
                  <c:v>1880</c:v>
                </c:pt>
                <c:pt idx="3">
                  <c:v>1882</c:v>
                </c:pt>
                <c:pt idx="4">
                  <c:v>1885</c:v>
                </c:pt>
                <c:pt idx="5">
                  <c:v>1890</c:v>
                </c:pt>
                <c:pt idx="6">
                  <c:v>1892</c:v>
                </c:pt>
                <c:pt idx="7">
                  <c:v>1893</c:v>
                </c:pt>
                <c:pt idx="8">
                  <c:v>1898</c:v>
                </c:pt>
                <c:pt idx="9">
                  <c:v>1900</c:v>
                </c:pt>
                <c:pt idx="10">
                  <c:v>1904</c:v>
                </c:pt>
                <c:pt idx="11">
                  <c:v>1905</c:v>
                </c:pt>
                <c:pt idx="12">
                  <c:v>1906</c:v>
                </c:pt>
                <c:pt idx="13">
                  <c:v>1908</c:v>
                </c:pt>
                <c:pt idx="14">
                  <c:v>1910</c:v>
                </c:pt>
                <c:pt idx="15">
                  <c:v>1911</c:v>
                </c:pt>
                <c:pt idx="16">
                  <c:v>1912</c:v>
                </c:pt>
                <c:pt idx="17">
                  <c:v>1913</c:v>
                </c:pt>
                <c:pt idx="18">
                  <c:v>1914</c:v>
                </c:pt>
                <c:pt idx="19">
                  <c:v>1915</c:v>
                </c:pt>
                <c:pt idx="20">
                  <c:v>1916</c:v>
                </c:pt>
                <c:pt idx="21">
                  <c:v>1917</c:v>
                </c:pt>
                <c:pt idx="22">
                  <c:v>1918</c:v>
                </c:pt>
                <c:pt idx="23">
                  <c:v>1919</c:v>
                </c:pt>
                <c:pt idx="24">
                  <c:v>1920</c:v>
                </c:pt>
                <c:pt idx="25">
                  <c:v>1921</c:v>
                </c:pt>
                <c:pt idx="26">
                  <c:v>1922</c:v>
                </c:pt>
                <c:pt idx="27">
                  <c:v>1923</c:v>
                </c:pt>
                <c:pt idx="28">
                  <c:v>1924</c:v>
                </c:pt>
                <c:pt idx="29">
                  <c:v>1925</c:v>
                </c:pt>
                <c:pt idx="30">
                  <c:v>1926</c:v>
                </c:pt>
                <c:pt idx="31">
                  <c:v>1927</c:v>
                </c:pt>
                <c:pt idx="32">
                  <c:v>1928</c:v>
                </c:pt>
                <c:pt idx="33">
                  <c:v>1929</c:v>
                </c:pt>
                <c:pt idx="34">
                  <c:v>1930</c:v>
                </c:pt>
                <c:pt idx="35">
                  <c:v>1931</c:v>
                </c:pt>
                <c:pt idx="36">
                  <c:v>1932</c:v>
                </c:pt>
                <c:pt idx="37">
                  <c:v>1934</c:v>
                </c:pt>
                <c:pt idx="38">
                  <c:v>1935</c:v>
                </c:pt>
                <c:pt idx="39">
                  <c:v>1936</c:v>
                </c:pt>
                <c:pt idx="40">
                  <c:v>1937</c:v>
                </c:pt>
                <c:pt idx="41">
                  <c:v>1938</c:v>
                </c:pt>
                <c:pt idx="42">
                  <c:v>1939</c:v>
                </c:pt>
                <c:pt idx="43">
                  <c:v>1940</c:v>
                </c:pt>
                <c:pt idx="44">
                  <c:v>1941</c:v>
                </c:pt>
                <c:pt idx="45">
                  <c:v>1942</c:v>
                </c:pt>
                <c:pt idx="46">
                  <c:v>1945</c:v>
                </c:pt>
                <c:pt idx="47">
                  <c:v>1946</c:v>
                </c:pt>
                <c:pt idx="48">
                  <c:v>1947</c:v>
                </c:pt>
                <c:pt idx="49">
                  <c:v>1948</c:v>
                </c:pt>
                <c:pt idx="50">
                  <c:v>1949</c:v>
                </c:pt>
                <c:pt idx="51">
                  <c:v>1950</c:v>
                </c:pt>
                <c:pt idx="52">
                  <c:v>1951</c:v>
                </c:pt>
                <c:pt idx="53">
                  <c:v>1952</c:v>
                </c:pt>
                <c:pt idx="54">
                  <c:v>1953</c:v>
                </c:pt>
                <c:pt idx="55">
                  <c:v>1954</c:v>
                </c:pt>
                <c:pt idx="56">
                  <c:v>1955</c:v>
                </c:pt>
                <c:pt idx="57">
                  <c:v>1956</c:v>
                </c:pt>
                <c:pt idx="58">
                  <c:v>1957</c:v>
                </c:pt>
                <c:pt idx="59">
                  <c:v>1958</c:v>
                </c:pt>
                <c:pt idx="60">
                  <c:v>1959</c:v>
                </c:pt>
                <c:pt idx="61">
                  <c:v>1960</c:v>
                </c:pt>
                <c:pt idx="62">
                  <c:v>1961</c:v>
                </c:pt>
                <c:pt idx="63">
                  <c:v>1962</c:v>
                </c:pt>
                <c:pt idx="64">
                  <c:v>1963</c:v>
                </c:pt>
                <c:pt idx="65">
                  <c:v>1964</c:v>
                </c:pt>
                <c:pt idx="66">
                  <c:v>1965</c:v>
                </c:pt>
                <c:pt idx="67">
                  <c:v>1966</c:v>
                </c:pt>
                <c:pt idx="68">
                  <c:v>1967</c:v>
                </c:pt>
                <c:pt idx="69">
                  <c:v>1968</c:v>
                </c:pt>
                <c:pt idx="70">
                  <c:v>1969</c:v>
                </c:pt>
                <c:pt idx="71">
                  <c:v>1970</c:v>
                </c:pt>
                <c:pt idx="72">
                  <c:v>1971</c:v>
                </c:pt>
                <c:pt idx="73">
                  <c:v>1972</c:v>
                </c:pt>
                <c:pt idx="74">
                  <c:v>1973</c:v>
                </c:pt>
                <c:pt idx="75">
                  <c:v>1974</c:v>
                </c:pt>
                <c:pt idx="76">
                  <c:v>1975</c:v>
                </c:pt>
                <c:pt idx="77">
                  <c:v>1976</c:v>
                </c:pt>
                <c:pt idx="78">
                  <c:v>1977</c:v>
                </c:pt>
                <c:pt idx="79">
                  <c:v>1978</c:v>
                </c:pt>
                <c:pt idx="80">
                  <c:v>1979</c:v>
                </c:pt>
                <c:pt idx="81">
                  <c:v>1980</c:v>
                </c:pt>
                <c:pt idx="82">
                  <c:v>1981</c:v>
                </c:pt>
                <c:pt idx="83">
                  <c:v>1982</c:v>
                </c:pt>
                <c:pt idx="84">
                  <c:v>1983</c:v>
                </c:pt>
                <c:pt idx="85">
                  <c:v>1984</c:v>
                </c:pt>
                <c:pt idx="86">
                  <c:v>1985</c:v>
                </c:pt>
                <c:pt idx="87">
                  <c:v>1986</c:v>
                </c:pt>
                <c:pt idx="88">
                  <c:v>1987</c:v>
                </c:pt>
                <c:pt idx="89">
                  <c:v>1988</c:v>
                </c:pt>
                <c:pt idx="90">
                  <c:v>1989</c:v>
                </c:pt>
                <c:pt idx="91">
                  <c:v>1990</c:v>
                </c:pt>
                <c:pt idx="92">
                  <c:v>1991</c:v>
                </c:pt>
                <c:pt idx="93">
                  <c:v>1992</c:v>
                </c:pt>
                <c:pt idx="94">
                  <c:v>1993</c:v>
                </c:pt>
                <c:pt idx="95">
                  <c:v>1994</c:v>
                </c:pt>
                <c:pt idx="96">
                  <c:v>1995</c:v>
                </c:pt>
                <c:pt idx="97">
                  <c:v>1996</c:v>
                </c:pt>
                <c:pt idx="98">
                  <c:v>1997</c:v>
                </c:pt>
                <c:pt idx="99">
                  <c:v>1998</c:v>
                </c:pt>
                <c:pt idx="100">
                  <c:v>1999</c:v>
                </c:pt>
                <c:pt idx="101">
                  <c:v>2000</c:v>
                </c:pt>
                <c:pt idx="102">
                  <c:v>2001</c:v>
                </c:pt>
                <c:pt idx="103">
                  <c:v>2002</c:v>
                </c:pt>
                <c:pt idx="104">
                  <c:v>2003</c:v>
                </c:pt>
                <c:pt idx="105">
                  <c:v>2004</c:v>
                </c:pt>
                <c:pt idx="106">
                  <c:v>2005</c:v>
                </c:pt>
                <c:pt idx="107">
                  <c:v>2006</c:v>
                </c:pt>
                <c:pt idx="108">
                  <c:v>2007</c:v>
                </c:pt>
                <c:pt idx="109">
                  <c:v>2008</c:v>
                </c:pt>
                <c:pt idx="110">
                  <c:v>2009</c:v>
                </c:pt>
                <c:pt idx="111">
                  <c:v>2010</c:v>
                </c:pt>
              </c:numCache>
            </c:numRef>
          </c:xVal>
          <c:yVal>
            <c:numRef>
              <c:f>'Year Built'!$E$2:$E$113</c:f>
              <c:numCache>
                <c:formatCode>_("$"* #,##0_);_("$"* \(#,##0\);_("$"* "-"??_);_(@_)</c:formatCode>
                <c:ptCount val="112"/>
                <c:pt idx="0">
                  <c:v>122000</c:v>
                </c:pt>
                <c:pt idx="1">
                  <c:v>94000</c:v>
                </c:pt>
                <c:pt idx="2">
                  <c:v>200619.75</c:v>
                </c:pt>
                <c:pt idx="3">
                  <c:v>168000</c:v>
                </c:pt>
                <c:pt idx="4">
                  <c:v>111250</c:v>
                </c:pt>
                <c:pt idx="5">
                  <c:v>142200</c:v>
                </c:pt>
                <c:pt idx="6">
                  <c:v>291250</c:v>
                </c:pt>
                <c:pt idx="7">
                  <c:v>325000</c:v>
                </c:pt>
                <c:pt idx="8">
                  <c:v>106000</c:v>
                </c:pt>
                <c:pt idx="9">
                  <c:v>112492.6</c:v>
                </c:pt>
                <c:pt idx="10">
                  <c:v>157500</c:v>
                </c:pt>
                <c:pt idx="11">
                  <c:v>163000</c:v>
                </c:pt>
                <c:pt idx="12">
                  <c:v>135000</c:v>
                </c:pt>
                <c:pt idx="13">
                  <c:v>183500</c:v>
                </c:pt>
                <c:pt idx="14">
                  <c:v>111959.05882352941</c:v>
                </c:pt>
                <c:pt idx="15">
                  <c:v>130000</c:v>
                </c:pt>
                <c:pt idx="16">
                  <c:v>119466.66666666667</c:v>
                </c:pt>
                <c:pt idx="17">
                  <c:v>90350</c:v>
                </c:pt>
                <c:pt idx="18">
                  <c:v>126055.28571428571</c:v>
                </c:pt>
                <c:pt idx="19">
                  <c:v>134387.5</c:v>
                </c:pt>
                <c:pt idx="20">
                  <c:v>139800</c:v>
                </c:pt>
                <c:pt idx="21">
                  <c:v>129500</c:v>
                </c:pt>
                <c:pt idx="22">
                  <c:v>172421.42857142858</c:v>
                </c:pt>
                <c:pt idx="23">
                  <c:v>154833.33333333334</c:v>
                </c:pt>
                <c:pt idx="24">
                  <c:v>112903.33333333333</c:v>
                </c:pt>
                <c:pt idx="25">
                  <c:v>140813.33333333334</c:v>
                </c:pt>
                <c:pt idx="26">
                  <c:v>109237.5</c:v>
                </c:pt>
                <c:pt idx="27">
                  <c:v>159428.57142857142</c:v>
                </c:pt>
                <c:pt idx="28">
                  <c:v>105985.71428571429</c:v>
                </c:pt>
                <c:pt idx="29">
                  <c:v>129190.625</c:v>
                </c:pt>
                <c:pt idx="30">
                  <c:v>124144.44444444444</c:v>
                </c:pt>
                <c:pt idx="31">
                  <c:v>82666.666666666672</c:v>
                </c:pt>
                <c:pt idx="32">
                  <c:v>135557.14285714287</c:v>
                </c:pt>
                <c:pt idx="33">
                  <c:v>153000</c:v>
                </c:pt>
                <c:pt idx="34">
                  <c:v>103588.88888888889</c:v>
                </c:pt>
                <c:pt idx="35">
                  <c:v>126650</c:v>
                </c:pt>
                <c:pt idx="36">
                  <c:v>233358.5</c:v>
                </c:pt>
                <c:pt idx="37">
                  <c:v>220766.66666666666</c:v>
                </c:pt>
                <c:pt idx="38">
                  <c:v>161083.33333333334</c:v>
                </c:pt>
                <c:pt idx="39">
                  <c:v>137888.88888888888</c:v>
                </c:pt>
                <c:pt idx="40">
                  <c:v>131974.20000000001</c:v>
                </c:pt>
                <c:pt idx="41">
                  <c:v>109137.5</c:v>
                </c:pt>
                <c:pt idx="42">
                  <c:v>150825</c:v>
                </c:pt>
                <c:pt idx="43">
                  <c:v>131994.44444444444</c:v>
                </c:pt>
                <c:pt idx="44">
                  <c:v>120900</c:v>
                </c:pt>
                <c:pt idx="45">
                  <c:v>162000</c:v>
                </c:pt>
                <c:pt idx="46">
                  <c:v>133500</c:v>
                </c:pt>
                <c:pt idx="47">
                  <c:v>122400</c:v>
                </c:pt>
                <c:pt idx="48">
                  <c:v>117200</c:v>
                </c:pt>
                <c:pt idx="49">
                  <c:v>137764.28571428571</c:v>
                </c:pt>
                <c:pt idx="50">
                  <c:v>111517.58333333333</c:v>
                </c:pt>
                <c:pt idx="51">
                  <c:v>128036.25</c:v>
                </c:pt>
                <c:pt idx="52">
                  <c:v>136600</c:v>
                </c:pt>
                <c:pt idx="53">
                  <c:v>110398.6</c:v>
                </c:pt>
                <c:pt idx="54">
                  <c:v>146333.33333333334</c:v>
                </c:pt>
                <c:pt idx="55">
                  <c:v>139650</c:v>
                </c:pt>
                <c:pt idx="56">
                  <c:v>134517.1875</c:v>
                </c:pt>
                <c:pt idx="57">
                  <c:v>135810.71428571429</c:v>
                </c:pt>
                <c:pt idx="58">
                  <c:v>149959.1</c:v>
                </c:pt>
                <c:pt idx="59">
                  <c:v>143179.16666666666</c:v>
                </c:pt>
                <c:pt idx="60">
                  <c:v>154124.30769230769</c:v>
                </c:pt>
                <c:pt idx="61">
                  <c:v>161550</c:v>
                </c:pt>
                <c:pt idx="62">
                  <c:v>139846.42857142858</c:v>
                </c:pt>
                <c:pt idx="63">
                  <c:v>145742.10526315789</c:v>
                </c:pt>
                <c:pt idx="64">
                  <c:v>143403.125</c:v>
                </c:pt>
                <c:pt idx="65">
                  <c:v>161893.33333333334</c:v>
                </c:pt>
                <c:pt idx="66">
                  <c:v>153115.95833333334</c:v>
                </c:pt>
                <c:pt idx="67">
                  <c:v>159559.44444444444</c:v>
                </c:pt>
                <c:pt idx="68">
                  <c:v>142337.5</c:v>
                </c:pt>
                <c:pt idx="69">
                  <c:v>166075</c:v>
                </c:pt>
                <c:pt idx="70">
                  <c:v>160725.64285714287</c:v>
                </c:pt>
                <c:pt idx="71">
                  <c:v>134647.91666666666</c:v>
                </c:pt>
                <c:pt idx="72">
                  <c:v>131820.45454545456</c:v>
                </c:pt>
                <c:pt idx="73">
                  <c:v>140569.5652173913</c:v>
                </c:pt>
                <c:pt idx="74">
                  <c:v>139400</c:v>
                </c:pt>
                <c:pt idx="75">
                  <c:v>183050</c:v>
                </c:pt>
                <c:pt idx="76">
                  <c:v>159268.75</c:v>
                </c:pt>
                <c:pt idx="77">
                  <c:v>163831.9696969697</c:v>
                </c:pt>
                <c:pt idx="78">
                  <c:v>166860.9375</c:v>
                </c:pt>
                <c:pt idx="79">
                  <c:v>160962.5</c:v>
                </c:pt>
                <c:pt idx="80">
                  <c:v>156396.88888888888</c:v>
                </c:pt>
                <c:pt idx="81">
                  <c:v>164800</c:v>
                </c:pt>
                <c:pt idx="82">
                  <c:v>249880</c:v>
                </c:pt>
                <c:pt idx="83">
                  <c:v>132400</c:v>
                </c:pt>
                <c:pt idx="84">
                  <c:v>181400</c:v>
                </c:pt>
                <c:pt idx="85">
                  <c:v>164111.11111111112</c:v>
                </c:pt>
                <c:pt idx="86">
                  <c:v>191400</c:v>
                </c:pt>
                <c:pt idx="87">
                  <c:v>212000</c:v>
                </c:pt>
                <c:pt idx="88">
                  <c:v>198000</c:v>
                </c:pt>
                <c:pt idx="89">
                  <c:v>204636.36363636365</c:v>
                </c:pt>
                <c:pt idx="90">
                  <c:v>279500</c:v>
                </c:pt>
                <c:pt idx="91">
                  <c:v>220881.66666666666</c:v>
                </c:pt>
                <c:pt idx="92">
                  <c:v>186140</c:v>
                </c:pt>
                <c:pt idx="93">
                  <c:v>218384.61538461538</c:v>
                </c:pt>
                <c:pt idx="94">
                  <c:v>218058.82352941178</c:v>
                </c:pt>
                <c:pt idx="95">
                  <c:v>219727.77777777778</c:v>
                </c:pt>
                <c:pt idx="96">
                  <c:v>240852.9411764706</c:v>
                </c:pt>
                <c:pt idx="97">
                  <c:v>224460</c:v>
                </c:pt>
                <c:pt idx="98">
                  <c:v>214925</c:v>
                </c:pt>
                <c:pt idx="99">
                  <c:v>220450</c:v>
                </c:pt>
                <c:pt idx="100">
                  <c:v>210614.72</c:v>
                </c:pt>
                <c:pt idx="101">
                  <c:v>210766.66666666666</c:v>
                </c:pt>
                <c:pt idx="102">
                  <c:v>242630</c:v>
                </c:pt>
                <c:pt idx="103">
                  <c:v>226869.5652173913</c:v>
                </c:pt>
                <c:pt idx="104">
                  <c:v>220349.68181818182</c:v>
                </c:pt>
                <c:pt idx="105">
                  <c:v>210347.72222222222</c:v>
                </c:pt>
                <c:pt idx="106">
                  <c:v>224492.06349206349</c:v>
                </c:pt>
                <c:pt idx="107">
                  <c:v>251775.44776119402</c:v>
                </c:pt>
                <c:pt idx="108">
                  <c:v>255362.73469387754</c:v>
                </c:pt>
                <c:pt idx="109">
                  <c:v>319188</c:v>
                </c:pt>
                <c:pt idx="110">
                  <c:v>249076.64705882352</c:v>
                </c:pt>
                <c:pt idx="111">
                  <c:v>394432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15D-49A4-BBDE-4744D9883A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89575888"/>
        <c:axId val="1189565488"/>
      </c:scatterChart>
      <c:valAx>
        <c:axId val="11895758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9565488"/>
        <c:crosses val="autoZero"/>
        <c:crossBetween val="midCat"/>
      </c:valAx>
      <c:valAx>
        <c:axId val="1189565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957588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Sqft!$E$1</c:f>
              <c:strCache>
                <c:ptCount val="1"/>
                <c:pt idx="0">
                  <c:v>Average Salesprice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0800" dist="38100" dir="5400000" rotWithShape="0">
                <a:srgbClr val="000000">
                  <a:alpha val="46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tint val="98000"/>
                      <a:hueMod val="94000"/>
                      <a:satMod val="130000"/>
                      <a:lumMod val="128000"/>
                    </a:schemeClr>
                  </a:gs>
                  <a:gs pos="100000">
                    <a:schemeClr val="accent1">
                      <a:shade val="94000"/>
                      <a:lumMod val="8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/>
                </a:solidFill>
                <a:round/>
              </a:ln>
              <a:effectLst>
                <a:outerShdw blurRad="50800" dist="38100" dir="5400000" rotWithShape="0">
                  <a:srgbClr val="000000">
                    <a:alpha val="46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 prstMaterial="plastic">
                <a:bevelT w="25400" h="25400"/>
              </a:sp3d>
            </c:spPr>
          </c:marker>
          <c:trendline>
            <c:spPr>
              <a:ln w="19050" cap="rnd">
                <a:solidFill>
                  <a:schemeClr val="accent1"/>
                </a:solidFill>
              </a:ln>
              <a:effectLst/>
            </c:spPr>
            <c:trendlineType val="linear"/>
            <c:dispRSqr val="0"/>
            <c:dispEq val="0"/>
          </c:trendline>
          <c:trendline>
            <c:spPr>
              <a:ln w="38100" cap="rnd">
                <a:solidFill>
                  <a:srgbClr val="FF0000"/>
                </a:solidFill>
              </a:ln>
              <a:effectLst/>
            </c:spPr>
            <c:trendlineType val="linear"/>
            <c:dispRSqr val="0"/>
            <c:dispEq val="0"/>
          </c:trendline>
          <c:xVal>
            <c:numRef>
              <c:f>Sqft!$D$2:$D$954</c:f>
              <c:numCache>
                <c:formatCode>General</c:formatCode>
                <c:ptCount val="953"/>
                <c:pt idx="0">
                  <c:v>334</c:v>
                </c:pt>
                <c:pt idx="1">
                  <c:v>720</c:v>
                </c:pt>
                <c:pt idx="2">
                  <c:v>728</c:v>
                </c:pt>
                <c:pt idx="3">
                  <c:v>827</c:v>
                </c:pt>
                <c:pt idx="4">
                  <c:v>845</c:v>
                </c:pt>
                <c:pt idx="5">
                  <c:v>882</c:v>
                </c:pt>
                <c:pt idx="6">
                  <c:v>912</c:v>
                </c:pt>
                <c:pt idx="7">
                  <c:v>930</c:v>
                </c:pt>
                <c:pt idx="8">
                  <c:v>944</c:v>
                </c:pt>
                <c:pt idx="9">
                  <c:v>960</c:v>
                </c:pt>
                <c:pt idx="10">
                  <c:v>999</c:v>
                </c:pt>
                <c:pt idx="11">
                  <c:v>1015</c:v>
                </c:pt>
                <c:pt idx="12">
                  <c:v>1040</c:v>
                </c:pt>
                <c:pt idx="13">
                  <c:v>1048</c:v>
                </c:pt>
                <c:pt idx="14">
                  <c:v>1064</c:v>
                </c:pt>
                <c:pt idx="15">
                  <c:v>1076</c:v>
                </c:pt>
                <c:pt idx="16">
                  <c:v>1092</c:v>
                </c:pt>
                <c:pt idx="17">
                  <c:v>1124</c:v>
                </c:pt>
                <c:pt idx="18">
                  <c:v>1126</c:v>
                </c:pt>
                <c:pt idx="19">
                  <c:v>1128</c:v>
                </c:pt>
                <c:pt idx="20">
                  <c:v>1133</c:v>
                </c:pt>
                <c:pt idx="21">
                  <c:v>1134</c:v>
                </c:pt>
                <c:pt idx="22">
                  <c:v>1152</c:v>
                </c:pt>
                <c:pt idx="23">
                  <c:v>1224</c:v>
                </c:pt>
                <c:pt idx="24">
                  <c:v>1232</c:v>
                </c:pt>
                <c:pt idx="25">
                  <c:v>1260</c:v>
                </c:pt>
                <c:pt idx="26">
                  <c:v>1274</c:v>
                </c:pt>
                <c:pt idx="27">
                  <c:v>1293</c:v>
                </c:pt>
                <c:pt idx="28">
                  <c:v>1294</c:v>
                </c:pt>
                <c:pt idx="29">
                  <c:v>1296</c:v>
                </c:pt>
                <c:pt idx="30">
                  <c:v>1309</c:v>
                </c:pt>
                <c:pt idx="31">
                  <c:v>1318</c:v>
                </c:pt>
                <c:pt idx="32">
                  <c:v>1340</c:v>
                </c:pt>
                <c:pt idx="33">
                  <c:v>1344</c:v>
                </c:pt>
                <c:pt idx="34">
                  <c:v>1347</c:v>
                </c:pt>
                <c:pt idx="35">
                  <c:v>1382</c:v>
                </c:pt>
                <c:pt idx="36">
                  <c:v>1386</c:v>
                </c:pt>
                <c:pt idx="37">
                  <c:v>1396</c:v>
                </c:pt>
                <c:pt idx="38">
                  <c:v>1440</c:v>
                </c:pt>
                <c:pt idx="39">
                  <c:v>1444</c:v>
                </c:pt>
                <c:pt idx="40">
                  <c:v>1450</c:v>
                </c:pt>
                <c:pt idx="41">
                  <c:v>1470</c:v>
                </c:pt>
                <c:pt idx="42">
                  <c:v>1481</c:v>
                </c:pt>
                <c:pt idx="43">
                  <c:v>1490</c:v>
                </c:pt>
                <c:pt idx="44">
                  <c:v>1494</c:v>
                </c:pt>
                <c:pt idx="45">
                  <c:v>1496</c:v>
                </c:pt>
                <c:pt idx="46">
                  <c:v>1512</c:v>
                </c:pt>
                <c:pt idx="47">
                  <c:v>1518</c:v>
                </c:pt>
                <c:pt idx="48">
                  <c:v>1523</c:v>
                </c:pt>
                <c:pt idx="49">
                  <c:v>1529</c:v>
                </c:pt>
                <c:pt idx="50">
                  <c:v>1535</c:v>
                </c:pt>
                <c:pt idx="51">
                  <c:v>1536</c:v>
                </c:pt>
                <c:pt idx="52">
                  <c:v>1546</c:v>
                </c:pt>
                <c:pt idx="53">
                  <c:v>1552</c:v>
                </c:pt>
                <c:pt idx="54">
                  <c:v>1557</c:v>
                </c:pt>
                <c:pt idx="55">
                  <c:v>1558</c:v>
                </c:pt>
                <c:pt idx="56">
                  <c:v>1560</c:v>
                </c:pt>
                <c:pt idx="57">
                  <c:v>1562</c:v>
                </c:pt>
                <c:pt idx="58">
                  <c:v>1568</c:v>
                </c:pt>
                <c:pt idx="59">
                  <c:v>1576</c:v>
                </c:pt>
                <c:pt idx="60">
                  <c:v>1578</c:v>
                </c:pt>
                <c:pt idx="61">
                  <c:v>1584</c:v>
                </c:pt>
                <c:pt idx="62">
                  <c:v>1587</c:v>
                </c:pt>
                <c:pt idx="63">
                  <c:v>1588</c:v>
                </c:pt>
                <c:pt idx="64">
                  <c:v>1590</c:v>
                </c:pt>
                <c:pt idx="65">
                  <c:v>1592</c:v>
                </c:pt>
                <c:pt idx="66">
                  <c:v>1596</c:v>
                </c:pt>
                <c:pt idx="67">
                  <c:v>1608</c:v>
                </c:pt>
                <c:pt idx="68">
                  <c:v>1617</c:v>
                </c:pt>
                <c:pt idx="69">
                  <c:v>1619</c:v>
                </c:pt>
                <c:pt idx="70">
                  <c:v>1624</c:v>
                </c:pt>
                <c:pt idx="71">
                  <c:v>1626</c:v>
                </c:pt>
                <c:pt idx="72">
                  <c:v>1632</c:v>
                </c:pt>
                <c:pt idx="73">
                  <c:v>1638</c:v>
                </c:pt>
                <c:pt idx="74">
                  <c:v>1641</c:v>
                </c:pt>
                <c:pt idx="75">
                  <c:v>1648</c:v>
                </c:pt>
                <c:pt idx="76">
                  <c:v>1650</c:v>
                </c:pt>
                <c:pt idx="77">
                  <c:v>1653</c:v>
                </c:pt>
                <c:pt idx="78">
                  <c:v>1654</c:v>
                </c:pt>
                <c:pt idx="79">
                  <c:v>1664</c:v>
                </c:pt>
                <c:pt idx="80">
                  <c:v>1666</c:v>
                </c:pt>
                <c:pt idx="81">
                  <c:v>1668</c:v>
                </c:pt>
                <c:pt idx="82">
                  <c:v>1670</c:v>
                </c:pt>
                <c:pt idx="83">
                  <c:v>1677</c:v>
                </c:pt>
                <c:pt idx="84">
                  <c:v>1683</c:v>
                </c:pt>
                <c:pt idx="85">
                  <c:v>1686</c:v>
                </c:pt>
                <c:pt idx="86">
                  <c:v>1688</c:v>
                </c:pt>
                <c:pt idx="87">
                  <c:v>1690</c:v>
                </c:pt>
                <c:pt idx="88">
                  <c:v>1695</c:v>
                </c:pt>
                <c:pt idx="89">
                  <c:v>1696</c:v>
                </c:pt>
                <c:pt idx="90">
                  <c:v>1700</c:v>
                </c:pt>
                <c:pt idx="91">
                  <c:v>1716</c:v>
                </c:pt>
                <c:pt idx="92">
                  <c:v>1718</c:v>
                </c:pt>
                <c:pt idx="93">
                  <c:v>1722</c:v>
                </c:pt>
                <c:pt idx="94">
                  <c:v>1724</c:v>
                </c:pt>
                <c:pt idx="95">
                  <c:v>1725</c:v>
                </c:pt>
                <c:pt idx="96">
                  <c:v>1726</c:v>
                </c:pt>
                <c:pt idx="97">
                  <c:v>1727</c:v>
                </c:pt>
                <c:pt idx="98">
                  <c:v>1728</c:v>
                </c:pt>
                <c:pt idx="99">
                  <c:v>1730</c:v>
                </c:pt>
                <c:pt idx="100">
                  <c:v>1733</c:v>
                </c:pt>
                <c:pt idx="101">
                  <c:v>1734</c:v>
                </c:pt>
                <c:pt idx="102">
                  <c:v>1738</c:v>
                </c:pt>
                <c:pt idx="103">
                  <c:v>1744</c:v>
                </c:pt>
                <c:pt idx="104">
                  <c:v>1745</c:v>
                </c:pt>
                <c:pt idx="105">
                  <c:v>1756</c:v>
                </c:pt>
                <c:pt idx="106">
                  <c:v>1758</c:v>
                </c:pt>
                <c:pt idx="107">
                  <c:v>1763</c:v>
                </c:pt>
                <c:pt idx="108">
                  <c:v>1764</c:v>
                </c:pt>
                <c:pt idx="109">
                  <c:v>1766</c:v>
                </c:pt>
                <c:pt idx="110">
                  <c:v>1769</c:v>
                </c:pt>
                <c:pt idx="111">
                  <c:v>1771</c:v>
                </c:pt>
                <c:pt idx="112">
                  <c:v>1778</c:v>
                </c:pt>
                <c:pt idx="113">
                  <c:v>1780</c:v>
                </c:pt>
                <c:pt idx="114">
                  <c:v>1782</c:v>
                </c:pt>
                <c:pt idx="115">
                  <c:v>1783</c:v>
                </c:pt>
                <c:pt idx="116">
                  <c:v>1784</c:v>
                </c:pt>
                <c:pt idx="117">
                  <c:v>1788</c:v>
                </c:pt>
                <c:pt idx="118">
                  <c:v>1790</c:v>
                </c:pt>
                <c:pt idx="119">
                  <c:v>1793</c:v>
                </c:pt>
                <c:pt idx="120">
                  <c:v>1799</c:v>
                </c:pt>
                <c:pt idx="121">
                  <c:v>1800</c:v>
                </c:pt>
                <c:pt idx="122">
                  <c:v>1802</c:v>
                </c:pt>
                <c:pt idx="123">
                  <c:v>1807</c:v>
                </c:pt>
                <c:pt idx="124">
                  <c:v>1812</c:v>
                </c:pt>
                <c:pt idx="125">
                  <c:v>1814</c:v>
                </c:pt>
                <c:pt idx="126">
                  <c:v>1818</c:v>
                </c:pt>
                <c:pt idx="127">
                  <c:v>1823</c:v>
                </c:pt>
                <c:pt idx="128">
                  <c:v>1824</c:v>
                </c:pt>
                <c:pt idx="129">
                  <c:v>1826</c:v>
                </c:pt>
                <c:pt idx="130">
                  <c:v>1827</c:v>
                </c:pt>
                <c:pt idx="131">
                  <c:v>1832</c:v>
                </c:pt>
                <c:pt idx="132">
                  <c:v>1836</c:v>
                </c:pt>
                <c:pt idx="133">
                  <c:v>1840</c:v>
                </c:pt>
                <c:pt idx="134">
                  <c:v>1842</c:v>
                </c:pt>
                <c:pt idx="135">
                  <c:v>1843</c:v>
                </c:pt>
                <c:pt idx="136">
                  <c:v>1846</c:v>
                </c:pt>
                <c:pt idx="137">
                  <c:v>1848</c:v>
                </c:pt>
                <c:pt idx="138">
                  <c:v>1849</c:v>
                </c:pt>
                <c:pt idx="139">
                  <c:v>1850</c:v>
                </c:pt>
                <c:pt idx="140">
                  <c:v>1852</c:v>
                </c:pt>
                <c:pt idx="141">
                  <c:v>1855</c:v>
                </c:pt>
                <c:pt idx="142">
                  <c:v>1856</c:v>
                </c:pt>
                <c:pt idx="143">
                  <c:v>1858</c:v>
                </c:pt>
                <c:pt idx="144">
                  <c:v>1864</c:v>
                </c:pt>
                <c:pt idx="145">
                  <c:v>1865</c:v>
                </c:pt>
                <c:pt idx="146">
                  <c:v>1866</c:v>
                </c:pt>
                <c:pt idx="147">
                  <c:v>1870</c:v>
                </c:pt>
                <c:pt idx="148">
                  <c:v>1872</c:v>
                </c:pt>
                <c:pt idx="149">
                  <c:v>1874</c:v>
                </c:pt>
                <c:pt idx="150">
                  <c:v>1875</c:v>
                </c:pt>
                <c:pt idx="151">
                  <c:v>1876</c:v>
                </c:pt>
                <c:pt idx="152">
                  <c:v>1880</c:v>
                </c:pt>
                <c:pt idx="153">
                  <c:v>1886</c:v>
                </c:pt>
                <c:pt idx="154">
                  <c:v>1890</c:v>
                </c:pt>
                <c:pt idx="155">
                  <c:v>1896</c:v>
                </c:pt>
                <c:pt idx="156">
                  <c:v>1900</c:v>
                </c:pt>
                <c:pt idx="157">
                  <c:v>1902</c:v>
                </c:pt>
                <c:pt idx="158">
                  <c:v>1904</c:v>
                </c:pt>
                <c:pt idx="159">
                  <c:v>1906</c:v>
                </c:pt>
                <c:pt idx="160">
                  <c:v>1910</c:v>
                </c:pt>
                <c:pt idx="161">
                  <c:v>1911</c:v>
                </c:pt>
                <c:pt idx="162">
                  <c:v>1912</c:v>
                </c:pt>
                <c:pt idx="163">
                  <c:v>1916</c:v>
                </c:pt>
                <c:pt idx="164">
                  <c:v>1920</c:v>
                </c:pt>
                <c:pt idx="165">
                  <c:v>1922</c:v>
                </c:pt>
                <c:pt idx="166">
                  <c:v>1924</c:v>
                </c:pt>
                <c:pt idx="167">
                  <c:v>1925</c:v>
                </c:pt>
                <c:pt idx="168">
                  <c:v>1926</c:v>
                </c:pt>
                <c:pt idx="169">
                  <c:v>1927</c:v>
                </c:pt>
                <c:pt idx="170">
                  <c:v>1932</c:v>
                </c:pt>
                <c:pt idx="171">
                  <c:v>1936</c:v>
                </c:pt>
                <c:pt idx="172">
                  <c:v>1938</c:v>
                </c:pt>
                <c:pt idx="173">
                  <c:v>1940</c:v>
                </c:pt>
                <c:pt idx="174">
                  <c:v>1942</c:v>
                </c:pt>
                <c:pt idx="175">
                  <c:v>1943</c:v>
                </c:pt>
                <c:pt idx="176">
                  <c:v>1944</c:v>
                </c:pt>
                <c:pt idx="177">
                  <c:v>1945</c:v>
                </c:pt>
                <c:pt idx="178">
                  <c:v>1946</c:v>
                </c:pt>
                <c:pt idx="179">
                  <c:v>1948</c:v>
                </c:pt>
                <c:pt idx="180">
                  <c:v>1950</c:v>
                </c:pt>
                <c:pt idx="181">
                  <c:v>1953</c:v>
                </c:pt>
                <c:pt idx="182">
                  <c:v>1957</c:v>
                </c:pt>
                <c:pt idx="183">
                  <c:v>1960</c:v>
                </c:pt>
                <c:pt idx="184">
                  <c:v>1962</c:v>
                </c:pt>
                <c:pt idx="185">
                  <c:v>1966</c:v>
                </c:pt>
                <c:pt idx="186">
                  <c:v>1968</c:v>
                </c:pt>
                <c:pt idx="187">
                  <c:v>1970</c:v>
                </c:pt>
                <c:pt idx="188">
                  <c:v>1973</c:v>
                </c:pt>
                <c:pt idx="189">
                  <c:v>1976</c:v>
                </c:pt>
                <c:pt idx="190">
                  <c:v>1977</c:v>
                </c:pt>
                <c:pt idx="191">
                  <c:v>1979</c:v>
                </c:pt>
                <c:pt idx="192">
                  <c:v>1980</c:v>
                </c:pt>
                <c:pt idx="193">
                  <c:v>1984</c:v>
                </c:pt>
                <c:pt idx="194">
                  <c:v>1985</c:v>
                </c:pt>
                <c:pt idx="195">
                  <c:v>1988</c:v>
                </c:pt>
                <c:pt idx="196">
                  <c:v>1990</c:v>
                </c:pt>
                <c:pt idx="197">
                  <c:v>1991</c:v>
                </c:pt>
                <c:pt idx="198">
                  <c:v>1992</c:v>
                </c:pt>
                <c:pt idx="199">
                  <c:v>1996</c:v>
                </c:pt>
                <c:pt idx="200">
                  <c:v>1998</c:v>
                </c:pt>
                <c:pt idx="201">
                  <c:v>1999</c:v>
                </c:pt>
                <c:pt idx="202">
                  <c:v>2004</c:v>
                </c:pt>
                <c:pt idx="203">
                  <c:v>2005</c:v>
                </c:pt>
                <c:pt idx="204">
                  <c:v>2006</c:v>
                </c:pt>
                <c:pt idx="205">
                  <c:v>2008</c:v>
                </c:pt>
                <c:pt idx="206">
                  <c:v>2010</c:v>
                </c:pt>
                <c:pt idx="207">
                  <c:v>2012</c:v>
                </c:pt>
                <c:pt idx="208">
                  <c:v>2014</c:v>
                </c:pt>
                <c:pt idx="209">
                  <c:v>2015</c:v>
                </c:pt>
                <c:pt idx="210">
                  <c:v>2016</c:v>
                </c:pt>
                <c:pt idx="211">
                  <c:v>2020</c:v>
                </c:pt>
                <c:pt idx="212">
                  <c:v>2022</c:v>
                </c:pt>
                <c:pt idx="213">
                  <c:v>2024</c:v>
                </c:pt>
                <c:pt idx="214">
                  <c:v>2028</c:v>
                </c:pt>
                <c:pt idx="215">
                  <c:v>2034</c:v>
                </c:pt>
                <c:pt idx="216">
                  <c:v>2036</c:v>
                </c:pt>
                <c:pt idx="217">
                  <c:v>2037</c:v>
                </c:pt>
                <c:pt idx="218">
                  <c:v>2038</c:v>
                </c:pt>
                <c:pt idx="219">
                  <c:v>2039</c:v>
                </c:pt>
                <c:pt idx="220">
                  <c:v>2040</c:v>
                </c:pt>
                <c:pt idx="221">
                  <c:v>2041</c:v>
                </c:pt>
                <c:pt idx="222">
                  <c:v>2042</c:v>
                </c:pt>
                <c:pt idx="223">
                  <c:v>2044</c:v>
                </c:pt>
                <c:pt idx="224">
                  <c:v>2046</c:v>
                </c:pt>
                <c:pt idx="225">
                  <c:v>2048</c:v>
                </c:pt>
                <c:pt idx="226">
                  <c:v>2052</c:v>
                </c:pt>
                <c:pt idx="227">
                  <c:v>2055</c:v>
                </c:pt>
                <c:pt idx="228">
                  <c:v>2056</c:v>
                </c:pt>
                <c:pt idx="229">
                  <c:v>2058</c:v>
                </c:pt>
                <c:pt idx="230">
                  <c:v>2061</c:v>
                </c:pt>
                <c:pt idx="231">
                  <c:v>2062</c:v>
                </c:pt>
                <c:pt idx="232">
                  <c:v>2064</c:v>
                </c:pt>
                <c:pt idx="233">
                  <c:v>2067</c:v>
                </c:pt>
                <c:pt idx="234">
                  <c:v>2068</c:v>
                </c:pt>
                <c:pt idx="235">
                  <c:v>2072</c:v>
                </c:pt>
                <c:pt idx="236">
                  <c:v>2074</c:v>
                </c:pt>
                <c:pt idx="237">
                  <c:v>2078</c:v>
                </c:pt>
                <c:pt idx="238">
                  <c:v>2080</c:v>
                </c:pt>
                <c:pt idx="239">
                  <c:v>2081</c:v>
                </c:pt>
                <c:pt idx="240">
                  <c:v>2082</c:v>
                </c:pt>
                <c:pt idx="241">
                  <c:v>2084</c:v>
                </c:pt>
                <c:pt idx="242">
                  <c:v>2091</c:v>
                </c:pt>
                <c:pt idx="243">
                  <c:v>2094</c:v>
                </c:pt>
                <c:pt idx="244">
                  <c:v>2096</c:v>
                </c:pt>
                <c:pt idx="245">
                  <c:v>2099</c:v>
                </c:pt>
                <c:pt idx="246">
                  <c:v>2100</c:v>
                </c:pt>
                <c:pt idx="247">
                  <c:v>2102</c:v>
                </c:pt>
                <c:pt idx="248">
                  <c:v>2104</c:v>
                </c:pt>
                <c:pt idx="249">
                  <c:v>2106</c:v>
                </c:pt>
                <c:pt idx="250">
                  <c:v>2108</c:v>
                </c:pt>
                <c:pt idx="251">
                  <c:v>2110</c:v>
                </c:pt>
                <c:pt idx="252">
                  <c:v>2112</c:v>
                </c:pt>
                <c:pt idx="253">
                  <c:v>2114</c:v>
                </c:pt>
                <c:pt idx="254">
                  <c:v>2116</c:v>
                </c:pt>
                <c:pt idx="255">
                  <c:v>2118</c:v>
                </c:pt>
                <c:pt idx="256">
                  <c:v>2119</c:v>
                </c:pt>
                <c:pt idx="257">
                  <c:v>2120</c:v>
                </c:pt>
                <c:pt idx="258">
                  <c:v>2121</c:v>
                </c:pt>
                <c:pt idx="259">
                  <c:v>2124</c:v>
                </c:pt>
                <c:pt idx="260">
                  <c:v>2127</c:v>
                </c:pt>
                <c:pt idx="261">
                  <c:v>2128</c:v>
                </c:pt>
                <c:pt idx="262">
                  <c:v>2130</c:v>
                </c:pt>
                <c:pt idx="263">
                  <c:v>2132</c:v>
                </c:pt>
                <c:pt idx="264">
                  <c:v>2134</c:v>
                </c:pt>
                <c:pt idx="265">
                  <c:v>2137</c:v>
                </c:pt>
                <c:pt idx="266">
                  <c:v>2138</c:v>
                </c:pt>
                <c:pt idx="267">
                  <c:v>2143</c:v>
                </c:pt>
                <c:pt idx="268">
                  <c:v>2144</c:v>
                </c:pt>
                <c:pt idx="269">
                  <c:v>2146</c:v>
                </c:pt>
                <c:pt idx="270">
                  <c:v>2148</c:v>
                </c:pt>
                <c:pt idx="271">
                  <c:v>2150</c:v>
                </c:pt>
                <c:pt idx="272">
                  <c:v>2154</c:v>
                </c:pt>
                <c:pt idx="273">
                  <c:v>2155</c:v>
                </c:pt>
                <c:pt idx="274">
                  <c:v>2156</c:v>
                </c:pt>
                <c:pt idx="275">
                  <c:v>2158</c:v>
                </c:pt>
                <c:pt idx="276">
                  <c:v>2160</c:v>
                </c:pt>
                <c:pt idx="277">
                  <c:v>2162</c:v>
                </c:pt>
                <c:pt idx="278">
                  <c:v>2163</c:v>
                </c:pt>
                <c:pt idx="279">
                  <c:v>2164</c:v>
                </c:pt>
                <c:pt idx="280">
                  <c:v>2166</c:v>
                </c:pt>
                <c:pt idx="281">
                  <c:v>2172</c:v>
                </c:pt>
                <c:pt idx="282">
                  <c:v>2174</c:v>
                </c:pt>
                <c:pt idx="283">
                  <c:v>2175</c:v>
                </c:pt>
                <c:pt idx="284">
                  <c:v>2177</c:v>
                </c:pt>
                <c:pt idx="285">
                  <c:v>2180</c:v>
                </c:pt>
                <c:pt idx="286">
                  <c:v>2183</c:v>
                </c:pt>
                <c:pt idx="287">
                  <c:v>2184</c:v>
                </c:pt>
                <c:pt idx="288">
                  <c:v>2187</c:v>
                </c:pt>
                <c:pt idx="289">
                  <c:v>2188</c:v>
                </c:pt>
                <c:pt idx="290">
                  <c:v>2189</c:v>
                </c:pt>
                <c:pt idx="291">
                  <c:v>2192</c:v>
                </c:pt>
                <c:pt idx="292">
                  <c:v>2194</c:v>
                </c:pt>
                <c:pt idx="293">
                  <c:v>2196</c:v>
                </c:pt>
                <c:pt idx="294">
                  <c:v>2198</c:v>
                </c:pt>
                <c:pt idx="295">
                  <c:v>2200</c:v>
                </c:pt>
                <c:pt idx="296">
                  <c:v>2204</c:v>
                </c:pt>
                <c:pt idx="297">
                  <c:v>2206</c:v>
                </c:pt>
                <c:pt idx="298">
                  <c:v>2207</c:v>
                </c:pt>
                <c:pt idx="299">
                  <c:v>2209</c:v>
                </c:pt>
                <c:pt idx="300">
                  <c:v>2210</c:v>
                </c:pt>
                <c:pt idx="301">
                  <c:v>2214</c:v>
                </c:pt>
                <c:pt idx="302">
                  <c:v>2217</c:v>
                </c:pt>
                <c:pt idx="303">
                  <c:v>2222</c:v>
                </c:pt>
                <c:pt idx="304">
                  <c:v>2225</c:v>
                </c:pt>
                <c:pt idx="305">
                  <c:v>2226</c:v>
                </c:pt>
                <c:pt idx="306">
                  <c:v>2228</c:v>
                </c:pt>
                <c:pt idx="307">
                  <c:v>2232</c:v>
                </c:pt>
                <c:pt idx="308">
                  <c:v>2240</c:v>
                </c:pt>
                <c:pt idx="309">
                  <c:v>2242</c:v>
                </c:pt>
                <c:pt idx="310">
                  <c:v>2244</c:v>
                </c:pt>
                <c:pt idx="311">
                  <c:v>2245</c:v>
                </c:pt>
                <c:pt idx="312">
                  <c:v>2248</c:v>
                </c:pt>
                <c:pt idx="313">
                  <c:v>2249</c:v>
                </c:pt>
                <c:pt idx="314">
                  <c:v>2250</c:v>
                </c:pt>
                <c:pt idx="315">
                  <c:v>2251</c:v>
                </c:pt>
                <c:pt idx="316">
                  <c:v>2252</c:v>
                </c:pt>
                <c:pt idx="317">
                  <c:v>2254</c:v>
                </c:pt>
                <c:pt idx="318">
                  <c:v>2256</c:v>
                </c:pt>
                <c:pt idx="319">
                  <c:v>2262</c:v>
                </c:pt>
                <c:pt idx="320">
                  <c:v>2264</c:v>
                </c:pt>
                <c:pt idx="321">
                  <c:v>2265</c:v>
                </c:pt>
                <c:pt idx="322">
                  <c:v>2266</c:v>
                </c:pt>
                <c:pt idx="323">
                  <c:v>2267</c:v>
                </c:pt>
                <c:pt idx="324">
                  <c:v>2268</c:v>
                </c:pt>
                <c:pt idx="325">
                  <c:v>2272</c:v>
                </c:pt>
                <c:pt idx="326">
                  <c:v>2278</c:v>
                </c:pt>
                <c:pt idx="327">
                  <c:v>2280</c:v>
                </c:pt>
                <c:pt idx="328">
                  <c:v>2281</c:v>
                </c:pt>
                <c:pt idx="329">
                  <c:v>2282</c:v>
                </c:pt>
                <c:pt idx="330">
                  <c:v>2283</c:v>
                </c:pt>
                <c:pt idx="331">
                  <c:v>2284</c:v>
                </c:pt>
                <c:pt idx="332">
                  <c:v>2286</c:v>
                </c:pt>
                <c:pt idx="333">
                  <c:v>2288</c:v>
                </c:pt>
                <c:pt idx="334">
                  <c:v>2290</c:v>
                </c:pt>
                <c:pt idx="335">
                  <c:v>2292</c:v>
                </c:pt>
                <c:pt idx="336">
                  <c:v>2295</c:v>
                </c:pt>
                <c:pt idx="337">
                  <c:v>2296</c:v>
                </c:pt>
                <c:pt idx="338">
                  <c:v>2298</c:v>
                </c:pt>
                <c:pt idx="339">
                  <c:v>2300</c:v>
                </c:pt>
                <c:pt idx="340">
                  <c:v>2303</c:v>
                </c:pt>
                <c:pt idx="341">
                  <c:v>2304</c:v>
                </c:pt>
                <c:pt idx="342">
                  <c:v>2306</c:v>
                </c:pt>
                <c:pt idx="343">
                  <c:v>2308</c:v>
                </c:pt>
                <c:pt idx="344">
                  <c:v>2309</c:v>
                </c:pt>
                <c:pt idx="345">
                  <c:v>2310</c:v>
                </c:pt>
                <c:pt idx="346">
                  <c:v>2311</c:v>
                </c:pt>
                <c:pt idx="347">
                  <c:v>2313</c:v>
                </c:pt>
                <c:pt idx="348">
                  <c:v>2316</c:v>
                </c:pt>
                <c:pt idx="349">
                  <c:v>2319</c:v>
                </c:pt>
                <c:pt idx="350">
                  <c:v>2320</c:v>
                </c:pt>
                <c:pt idx="351">
                  <c:v>2325</c:v>
                </c:pt>
                <c:pt idx="352">
                  <c:v>2328</c:v>
                </c:pt>
                <c:pt idx="353">
                  <c:v>2329</c:v>
                </c:pt>
                <c:pt idx="354">
                  <c:v>2338</c:v>
                </c:pt>
                <c:pt idx="355">
                  <c:v>2346</c:v>
                </c:pt>
                <c:pt idx="356">
                  <c:v>2349</c:v>
                </c:pt>
                <c:pt idx="357">
                  <c:v>2350</c:v>
                </c:pt>
                <c:pt idx="358">
                  <c:v>2352</c:v>
                </c:pt>
                <c:pt idx="359">
                  <c:v>2354</c:v>
                </c:pt>
                <c:pt idx="360">
                  <c:v>2358</c:v>
                </c:pt>
                <c:pt idx="361">
                  <c:v>2363</c:v>
                </c:pt>
                <c:pt idx="362">
                  <c:v>2364</c:v>
                </c:pt>
                <c:pt idx="363">
                  <c:v>2368</c:v>
                </c:pt>
                <c:pt idx="364">
                  <c:v>2369</c:v>
                </c:pt>
                <c:pt idx="365">
                  <c:v>2370</c:v>
                </c:pt>
                <c:pt idx="366">
                  <c:v>2371</c:v>
                </c:pt>
                <c:pt idx="367">
                  <c:v>2372</c:v>
                </c:pt>
                <c:pt idx="368">
                  <c:v>2375</c:v>
                </c:pt>
                <c:pt idx="369">
                  <c:v>2376</c:v>
                </c:pt>
                <c:pt idx="370">
                  <c:v>2378</c:v>
                </c:pt>
                <c:pt idx="371">
                  <c:v>2383</c:v>
                </c:pt>
                <c:pt idx="372">
                  <c:v>2384</c:v>
                </c:pt>
                <c:pt idx="373">
                  <c:v>2386</c:v>
                </c:pt>
                <c:pt idx="374">
                  <c:v>2388</c:v>
                </c:pt>
                <c:pt idx="375">
                  <c:v>2390</c:v>
                </c:pt>
                <c:pt idx="376">
                  <c:v>2391</c:v>
                </c:pt>
                <c:pt idx="377">
                  <c:v>2392</c:v>
                </c:pt>
                <c:pt idx="378">
                  <c:v>2394</c:v>
                </c:pt>
                <c:pt idx="379">
                  <c:v>2395</c:v>
                </c:pt>
                <c:pt idx="380">
                  <c:v>2398</c:v>
                </c:pt>
                <c:pt idx="381">
                  <c:v>2400</c:v>
                </c:pt>
                <c:pt idx="382">
                  <c:v>2401</c:v>
                </c:pt>
                <c:pt idx="383">
                  <c:v>2402</c:v>
                </c:pt>
                <c:pt idx="384">
                  <c:v>2405</c:v>
                </c:pt>
                <c:pt idx="385">
                  <c:v>2408</c:v>
                </c:pt>
                <c:pt idx="386">
                  <c:v>2411</c:v>
                </c:pt>
                <c:pt idx="387">
                  <c:v>2412</c:v>
                </c:pt>
                <c:pt idx="388">
                  <c:v>2414</c:v>
                </c:pt>
                <c:pt idx="389">
                  <c:v>2416</c:v>
                </c:pt>
                <c:pt idx="390">
                  <c:v>2419</c:v>
                </c:pt>
                <c:pt idx="391">
                  <c:v>2424</c:v>
                </c:pt>
                <c:pt idx="392">
                  <c:v>2428</c:v>
                </c:pt>
                <c:pt idx="393">
                  <c:v>2430</c:v>
                </c:pt>
                <c:pt idx="394">
                  <c:v>2431</c:v>
                </c:pt>
                <c:pt idx="395">
                  <c:v>2432</c:v>
                </c:pt>
                <c:pt idx="396">
                  <c:v>2433</c:v>
                </c:pt>
                <c:pt idx="397">
                  <c:v>2434</c:v>
                </c:pt>
                <c:pt idx="398">
                  <c:v>2436</c:v>
                </c:pt>
                <c:pt idx="399">
                  <c:v>2438</c:v>
                </c:pt>
                <c:pt idx="400">
                  <c:v>2442</c:v>
                </c:pt>
                <c:pt idx="401">
                  <c:v>2445</c:v>
                </c:pt>
                <c:pt idx="402">
                  <c:v>2446</c:v>
                </c:pt>
                <c:pt idx="403">
                  <c:v>2448</c:v>
                </c:pt>
                <c:pt idx="404">
                  <c:v>2452</c:v>
                </c:pt>
                <c:pt idx="405">
                  <c:v>2453</c:v>
                </c:pt>
                <c:pt idx="406">
                  <c:v>2456</c:v>
                </c:pt>
                <c:pt idx="407">
                  <c:v>2457</c:v>
                </c:pt>
                <c:pt idx="408">
                  <c:v>2460</c:v>
                </c:pt>
                <c:pt idx="409">
                  <c:v>2464</c:v>
                </c:pt>
                <c:pt idx="410">
                  <c:v>2466</c:v>
                </c:pt>
                <c:pt idx="411">
                  <c:v>2468</c:v>
                </c:pt>
                <c:pt idx="412">
                  <c:v>2470</c:v>
                </c:pt>
                <c:pt idx="413">
                  <c:v>2471</c:v>
                </c:pt>
                <c:pt idx="414">
                  <c:v>2473</c:v>
                </c:pt>
                <c:pt idx="415">
                  <c:v>2475</c:v>
                </c:pt>
                <c:pt idx="416">
                  <c:v>2478</c:v>
                </c:pt>
                <c:pt idx="417">
                  <c:v>2480</c:v>
                </c:pt>
                <c:pt idx="418">
                  <c:v>2482</c:v>
                </c:pt>
                <c:pt idx="419">
                  <c:v>2484</c:v>
                </c:pt>
                <c:pt idx="420">
                  <c:v>2486</c:v>
                </c:pt>
                <c:pt idx="421">
                  <c:v>2488</c:v>
                </c:pt>
                <c:pt idx="422">
                  <c:v>2490</c:v>
                </c:pt>
                <c:pt idx="423">
                  <c:v>2491</c:v>
                </c:pt>
                <c:pt idx="424">
                  <c:v>2492</c:v>
                </c:pt>
                <c:pt idx="425">
                  <c:v>2494</c:v>
                </c:pt>
                <c:pt idx="426">
                  <c:v>2496</c:v>
                </c:pt>
                <c:pt idx="427">
                  <c:v>2499</c:v>
                </c:pt>
                <c:pt idx="428">
                  <c:v>2500</c:v>
                </c:pt>
                <c:pt idx="429">
                  <c:v>2501</c:v>
                </c:pt>
                <c:pt idx="430">
                  <c:v>2502</c:v>
                </c:pt>
                <c:pt idx="431">
                  <c:v>2504</c:v>
                </c:pt>
                <c:pt idx="432">
                  <c:v>2505</c:v>
                </c:pt>
                <c:pt idx="433">
                  <c:v>2506</c:v>
                </c:pt>
                <c:pt idx="434">
                  <c:v>2508</c:v>
                </c:pt>
                <c:pt idx="435">
                  <c:v>2512</c:v>
                </c:pt>
                <c:pt idx="436">
                  <c:v>2515</c:v>
                </c:pt>
                <c:pt idx="437">
                  <c:v>2516</c:v>
                </c:pt>
                <c:pt idx="438">
                  <c:v>2520</c:v>
                </c:pt>
                <c:pt idx="439">
                  <c:v>2522</c:v>
                </c:pt>
                <c:pt idx="440">
                  <c:v>2523</c:v>
                </c:pt>
                <c:pt idx="441">
                  <c:v>2524</c:v>
                </c:pt>
                <c:pt idx="442">
                  <c:v>2525</c:v>
                </c:pt>
                <c:pt idx="443">
                  <c:v>2530</c:v>
                </c:pt>
                <c:pt idx="444">
                  <c:v>2531</c:v>
                </c:pt>
                <c:pt idx="445">
                  <c:v>2532</c:v>
                </c:pt>
                <c:pt idx="446">
                  <c:v>2535</c:v>
                </c:pt>
                <c:pt idx="447">
                  <c:v>2536</c:v>
                </c:pt>
                <c:pt idx="448">
                  <c:v>2538</c:v>
                </c:pt>
                <c:pt idx="449">
                  <c:v>2539</c:v>
                </c:pt>
                <c:pt idx="450">
                  <c:v>2540</c:v>
                </c:pt>
                <c:pt idx="451">
                  <c:v>2542</c:v>
                </c:pt>
                <c:pt idx="452">
                  <c:v>2548</c:v>
                </c:pt>
                <c:pt idx="453">
                  <c:v>2549</c:v>
                </c:pt>
                <c:pt idx="454">
                  <c:v>2550</c:v>
                </c:pt>
                <c:pt idx="455">
                  <c:v>2552</c:v>
                </c:pt>
                <c:pt idx="456">
                  <c:v>2554</c:v>
                </c:pt>
                <c:pt idx="457">
                  <c:v>2560</c:v>
                </c:pt>
                <c:pt idx="458">
                  <c:v>2563</c:v>
                </c:pt>
                <c:pt idx="459">
                  <c:v>2564</c:v>
                </c:pt>
                <c:pt idx="460">
                  <c:v>2566</c:v>
                </c:pt>
                <c:pt idx="461">
                  <c:v>2567</c:v>
                </c:pt>
                <c:pt idx="462">
                  <c:v>2570</c:v>
                </c:pt>
                <c:pt idx="463">
                  <c:v>2572</c:v>
                </c:pt>
                <c:pt idx="464">
                  <c:v>2573</c:v>
                </c:pt>
                <c:pt idx="465">
                  <c:v>2574</c:v>
                </c:pt>
                <c:pt idx="466">
                  <c:v>2576</c:v>
                </c:pt>
                <c:pt idx="467">
                  <c:v>2580</c:v>
                </c:pt>
                <c:pt idx="468">
                  <c:v>2581</c:v>
                </c:pt>
                <c:pt idx="469">
                  <c:v>2582</c:v>
                </c:pt>
                <c:pt idx="470">
                  <c:v>2584</c:v>
                </c:pt>
                <c:pt idx="471">
                  <c:v>2588</c:v>
                </c:pt>
                <c:pt idx="472">
                  <c:v>2590</c:v>
                </c:pt>
                <c:pt idx="473">
                  <c:v>2592</c:v>
                </c:pt>
                <c:pt idx="474">
                  <c:v>2594</c:v>
                </c:pt>
                <c:pt idx="475">
                  <c:v>2595</c:v>
                </c:pt>
                <c:pt idx="476">
                  <c:v>2596</c:v>
                </c:pt>
                <c:pt idx="477">
                  <c:v>2598</c:v>
                </c:pt>
                <c:pt idx="478">
                  <c:v>2600</c:v>
                </c:pt>
                <c:pt idx="479">
                  <c:v>2601</c:v>
                </c:pt>
                <c:pt idx="480">
                  <c:v>2604</c:v>
                </c:pt>
                <c:pt idx="481">
                  <c:v>2607</c:v>
                </c:pt>
                <c:pt idx="482">
                  <c:v>2610</c:v>
                </c:pt>
                <c:pt idx="483">
                  <c:v>2612</c:v>
                </c:pt>
                <c:pt idx="484">
                  <c:v>2614</c:v>
                </c:pt>
                <c:pt idx="485">
                  <c:v>2617</c:v>
                </c:pt>
                <c:pt idx="486">
                  <c:v>2618</c:v>
                </c:pt>
                <c:pt idx="487">
                  <c:v>2620</c:v>
                </c:pt>
                <c:pt idx="488">
                  <c:v>2625</c:v>
                </c:pt>
                <c:pt idx="489">
                  <c:v>2628</c:v>
                </c:pt>
                <c:pt idx="490">
                  <c:v>2630</c:v>
                </c:pt>
                <c:pt idx="491">
                  <c:v>2632</c:v>
                </c:pt>
                <c:pt idx="492">
                  <c:v>2634</c:v>
                </c:pt>
                <c:pt idx="493">
                  <c:v>2635</c:v>
                </c:pt>
                <c:pt idx="494">
                  <c:v>2642</c:v>
                </c:pt>
                <c:pt idx="495">
                  <c:v>2645</c:v>
                </c:pt>
                <c:pt idx="496">
                  <c:v>2646</c:v>
                </c:pt>
                <c:pt idx="497">
                  <c:v>2648</c:v>
                </c:pt>
                <c:pt idx="498">
                  <c:v>2649</c:v>
                </c:pt>
                <c:pt idx="499">
                  <c:v>2651</c:v>
                </c:pt>
                <c:pt idx="500">
                  <c:v>2652</c:v>
                </c:pt>
                <c:pt idx="501">
                  <c:v>2653</c:v>
                </c:pt>
                <c:pt idx="502">
                  <c:v>2654</c:v>
                </c:pt>
                <c:pt idx="503">
                  <c:v>2656</c:v>
                </c:pt>
                <c:pt idx="504">
                  <c:v>2658</c:v>
                </c:pt>
                <c:pt idx="505">
                  <c:v>2660</c:v>
                </c:pt>
                <c:pt idx="506">
                  <c:v>2663</c:v>
                </c:pt>
                <c:pt idx="507">
                  <c:v>2668</c:v>
                </c:pt>
                <c:pt idx="508">
                  <c:v>2673</c:v>
                </c:pt>
                <c:pt idx="509">
                  <c:v>2674</c:v>
                </c:pt>
                <c:pt idx="510">
                  <c:v>2676</c:v>
                </c:pt>
                <c:pt idx="511">
                  <c:v>2677</c:v>
                </c:pt>
                <c:pt idx="512">
                  <c:v>2678</c:v>
                </c:pt>
                <c:pt idx="513">
                  <c:v>2679</c:v>
                </c:pt>
                <c:pt idx="514">
                  <c:v>2680</c:v>
                </c:pt>
                <c:pt idx="515">
                  <c:v>2681</c:v>
                </c:pt>
                <c:pt idx="516">
                  <c:v>2684</c:v>
                </c:pt>
                <c:pt idx="517">
                  <c:v>2688</c:v>
                </c:pt>
                <c:pt idx="518">
                  <c:v>2692</c:v>
                </c:pt>
                <c:pt idx="519">
                  <c:v>2694</c:v>
                </c:pt>
                <c:pt idx="520">
                  <c:v>2698</c:v>
                </c:pt>
                <c:pt idx="521">
                  <c:v>2700</c:v>
                </c:pt>
                <c:pt idx="522">
                  <c:v>2703</c:v>
                </c:pt>
                <c:pt idx="523">
                  <c:v>2704</c:v>
                </c:pt>
                <c:pt idx="524">
                  <c:v>2706</c:v>
                </c:pt>
                <c:pt idx="525">
                  <c:v>2709</c:v>
                </c:pt>
                <c:pt idx="526">
                  <c:v>2711</c:v>
                </c:pt>
                <c:pt idx="527">
                  <c:v>2712</c:v>
                </c:pt>
                <c:pt idx="528">
                  <c:v>2714</c:v>
                </c:pt>
                <c:pt idx="529">
                  <c:v>2716</c:v>
                </c:pt>
                <c:pt idx="530">
                  <c:v>2717</c:v>
                </c:pt>
                <c:pt idx="531">
                  <c:v>2724</c:v>
                </c:pt>
                <c:pt idx="532">
                  <c:v>2726</c:v>
                </c:pt>
                <c:pt idx="533">
                  <c:v>2728</c:v>
                </c:pt>
                <c:pt idx="534">
                  <c:v>2729</c:v>
                </c:pt>
                <c:pt idx="535">
                  <c:v>2733</c:v>
                </c:pt>
                <c:pt idx="536">
                  <c:v>2736</c:v>
                </c:pt>
                <c:pt idx="537">
                  <c:v>2740</c:v>
                </c:pt>
                <c:pt idx="538">
                  <c:v>2742</c:v>
                </c:pt>
                <c:pt idx="539">
                  <c:v>2744</c:v>
                </c:pt>
                <c:pt idx="540">
                  <c:v>2747</c:v>
                </c:pt>
                <c:pt idx="541">
                  <c:v>2748</c:v>
                </c:pt>
                <c:pt idx="542">
                  <c:v>2752</c:v>
                </c:pt>
                <c:pt idx="543">
                  <c:v>2754</c:v>
                </c:pt>
                <c:pt idx="544">
                  <c:v>2755</c:v>
                </c:pt>
                <c:pt idx="545">
                  <c:v>2765</c:v>
                </c:pt>
                <c:pt idx="546">
                  <c:v>2766</c:v>
                </c:pt>
                <c:pt idx="547">
                  <c:v>2767</c:v>
                </c:pt>
                <c:pt idx="548">
                  <c:v>2770</c:v>
                </c:pt>
                <c:pt idx="549">
                  <c:v>2775</c:v>
                </c:pt>
                <c:pt idx="550">
                  <c:v>2777</c:v>
                </c:pt>
                <c:pt idx="551">
                  <c:v>2778</c:v>
                </c:pt>
                <c:pt idx="552">
                  <c:v>2782</c:v>
                </c:pt>
                <c:pt idx="553">
                  <c:v>2784</c:v>
                </c:pt>
                <c:pt idx="554">
                  <c:v>2788</c:v>
                </c:pt>
                <c:pt idx="555">
                  <c:v>2789</c:v>
                </c:pt>
                <c:pt idx="556">
                  <c:v>2792</c:v>
                </c:pt>
                <c:pt idx="557">
                  <c:v>2793</c:v>
                </c:pt>
                <c:pt idx="558">
                  <c:v>2795</c:v>
                </c:pt>
                <c:pt idx="559">
                  <c:v>2797</c:v>
                </c:pt>
                <c:pt idx="560">
                  <c:v>2798</c:v>
                </c:pt>
                <c:pt idx="561">
                  <c:v>2804</c:v>
                </c:pt>
                <c:pt idx="562">
                  <c:v>2806</c:v>
                </c:pt>
                <c:pt idx="563">
                  <c:v>2808</c:v>
                </c:pt>
                <c:pt idx="564">
                  <c:v>2809</c:v>
                </c:pt>
                <c:pt idx="565">
                  <c:v>2810</c:v>
                </c:pt>
                <c:pt idx="566">
                  <c:v>2814</c:v>
                </c:pt>
                <c:pt idx="567">
                  <c:v>2816</c:v>
                </c:pt>
                <c:pt idx="568">
                  <c:v>2818</c:v>
                </c:pt>
                <c:pt idx="569">
                  <c:v>2820</c:v>
                </c:pt>
                <c:pt idx="570">
                  <c:v>2823</c:v>
                </c:pt>
                <c:pt idx="571">
                  <c:v>2827</c:v>
                </c:pt>
                <c:pt idx="572">
                  <c:v>2828</c:v>
                </c:pt>
                <c:pt idx="573">
                  <c:v>2829</c:v>
                </c:pt>
                <c:pt idx="574">
                  <c:v>2831</c:v>
                </c:pt>
                <c:pt idx="575">
                  <c:v>2836</c:v>
                </c:pt>
                <c:pt idx="576">
                  <c:v>2837</c:v>
                </c:pt>
                <c:pt idx="577">
                  <c:v>2838</c:v>
                </c:pt>
                <c:pt idx="578">
                  <c:v>2843</c:v>
                </c:pt>
                <c:pt idx="579">
                  <c:v>2844</c:v>
                </c:pt>
                <c:pt idx="580">
                  <c:v>2845</c:v>
                </c:pt>
                <c:pt idx="581">
                  <c:v>2846</c:v>
                </c:pt>
                <c:pt idx="582">
                  <c:v>2848</c:v>
                </c:pt>
                <c:pt idx="583">
                  <c:v>2849</c:v>
                </c:pt>
                <c:pt idx="584">
                  <c:v>2850</c:v>
                </c:pt>
                <c:pt idx="585">
                  <c:v>2854</c:v>
                </c:pt>
                <c:pt idx="586">
                  <c:v>2856</c:v>
                </c:pt>
                <c:pt idx="587">
                  <c:v>2857</c:v>
                </c:pt>
                <c:pt idx="588">
                  <c:v>2858</c:v>
                </c:pt>
                <c:pt idx="589">
                  <c:v>2862</c:v>
                </c:pt>
                <c:pt idx="590">
                  <c:v>2866</c:v>
                </c:pt>
                <c:pt idx="591">
                  <c:v>2868</c:v>
                </c:pt>
                <c:pt idx="592">
                  <c:v>2869</c:v>
                </c:pt>
                <c:pt idx="593">
                  <c:v>2871</c:v>
                </c:pt>
                <c:pt idx="594">
                  <c:v>2872</c:v>
                </c:pt>
                <c:pt idx="595">
                  <c:v>2873</c:v>
                </c:pt>
                <c:pt idx="596">
                  <c:v>2874</c:v>
                </c:pt>
                <c:pt idx="597">
                  <c:v>2875</c:v>
                </c:pt>
                <c:pt idx="598">
                  <c:v>2878</c:v>
                </c:pt>
                <c:pt idx="599">
                  <c:v>2880</c:v>
                </c:pt>
                <c:pt idx="600">
                  <c:v>2884</c:v>
                </c:pt>
                <c:pt idx="601">
                  <c:v>2886</c:v>
                </c:pt>
                <c:pt idx="602">
                  <c:v>2888</c:v>
                </c:pt>
                <c:pt idx="603">
                  <c:v>2889</c:v>
                </c:pt>
                <c:pt idx="604">
                  <c:v>2892</c:v>
                </c:pt>
                <c:pt idx="605">
                  <c:v>2898</c:v>
                </c:pt>
                <c:pt idx="606">
                  <c:v>2900</c:v>
                </c:pt>
                <c:pt idx="607">
                  <c:v>2901</c:v>
                </c:pt>
                <c:pt idx="608">
                  <c:v>2904</c:v>
                </c:pt>
                <c:pt idx="609">
                  <c:v>2906</c:v>
                </c:pt>
                <c:pt idx="610">
                  <c:v>2910</c:v>
                </c:pt>
                <c:pt idx="611">
                  <c:v>2912</c:v>
                </c:pt>
                <c:pt idx="612">
                  <c:v>2918</c:v>
                </c:pt>
                <c:pt idx="613">
                  <c:v>2919</c:v>
                </c:pt>
                <c:pt idx="614">
                  <c:v>2920</c:v>
                </c:pt>
                <c:pt idx="615">
                  <c:v>2925</c:v>
                </c:pt>
                <c:pt idx="616">
                  <c:v>2928</c:v>
                </c:pt>
                <c:pt idx="617">
                  <c:v>2931</c:v>
                </c:pt>
                <c:pt idx="618">
                  <c:v>2932</c:v>
                </c:pt>
                <c:pt idx="619">
                  <c:v>2936</c:v>
                </c:pt>
                <c:pt idx="620">
                  <c:v>2937</c:v>
                </c:pt>
                <c:pt idx="621">
                  <c:v>2938</c:v>
                </c:pt>
                <c:pt idx="622">
                  <c:v>2943</c:v>
                </c:pt>
                <c:pt idx="623">
                  <c:v>2947</c:v>
                </c:pt>
                <c:pt idx="624">
                  <c:v>2948</c:v>
                </c:pt>
                <c:pt idx="625">
                  <c:v>2949</c:v>
                </c:pt>
                <c:pt idx="626">
                  <c:v>2955</c:v>
                </c:pt>
                <c:pt idx="627">
                  <c:v>2956</c:v>
                </c:pt>
                <c:pt idx="628">
                  <c:v>2957</c:v>
                </c:pt>
                <c:pt idx="629">
                  <c:v>2960</c:v>
                </c:pt>
                <c:pt idx="630">
                  <c:v>2961</c:v>
                </c:pt>
                <c:pt idx="631">
                  <c:v>2962</c:v>
                </c:pt>
                <c:pt idx="632">
                  <c:v>2968</c:v>
                </c:pt>
                <c:pt idx="633">
                  <c:v>2970</c:v>
                </c:pt>
                <c:pt idx="634">
                  <c:v>2971</c:v>
                </c:pt>
                <c:pt idx="635">
                  <c:v>2972</c:v>
                </c:pt>
                <c:pt idx="636">
                  <c:v>2973</c:v>
                </c:pt>
                <c:pt idx="637">
                  <c:v>2976</c:v>
                </c:pt>
                <c:pt idx="638">
                  <c:v>2978</c:v>
                </c:pt>
                <c:pt idx="639">
                  <c:v>2984</c:v>
                </c:pt>
                <c:pt idx="640">
                  <c:v>2986</c:v>
                </c:pt>
                <c:pt idx="641">
                  <c:v>2987</c:v>
                </c:pt>
                <c:pt idx="642">
                  <c:v>2988</c:v>
                </c:pt>
                <c:pt idx="643">
                  <c:v>2990</c:v>
                </c:pt>
                <c:pt idx="644">
                  <c:v>2991</c:v>
                </c:pt>
                <c:pt idx="645">
                  <c:v>2992</c:v>
                </c:pt>
                <c:pt idx="646">
                  <c:v>2996</c:v>
                </c:pt>
                <c:pt idx="647">
                  <c:v>2998</c:v>
                </c:pt>
                <c:pt idx="648">
                  <c:v>2999</c:v>
                </c:pt>
                <c:pt idx="649">
                  <c:v>3000</c:v>
                </c:pt>
                <c:pt idx="650">
                  <c:v>3003</c:v>
                </c:pt>
                <c:pt idx="651">
                  <c:v>3004</c:v>
                </c:pt>
                <c:pt idx="652">
                  <c:v>3006</c:v>
                </c:pt>
                <c:pt idx="653">
                  <c:v>3008</c:v>
                </c:pt>
                <c:pt idx="654">
                  <c:v>3010</c:v>
                </c:pt>
                <c:pt idx="655">
                  <c:v>3024</c:v>
                </c:pt>
                <c:pt idx="656">
                  <c:v>3025</c:v>
                </c:pt>
                <c:pt idx="657">
                  <c:v>3027</c:v>
                </c:pt>
                <c:pt idx="658">
                  <c:v>3032</c:v>
                </c:pt>
                <c:pt idx="659">
                  <c:v>3034</c:v>
                </c:pt>
                <c:pt idx="660">
                  <c:v>3035</c:v>
                </c:pt>
                <c:pt idx="661">
                  <c:v>3036</c:v>
                </c:pt>
                <c:pt idx="662">
                  <c:v>3038</c:v>
                </c:pt>
                <c:pt idx="663">
                  <c:v>3040</c:v>
                </c:pt>
                <c:pt idx="664">
                  <c:v>3042</c:v>
                </c:pt>
                <c:pt idx="665">
                  <c:v>3044</c:v>
                </c:pt>
                <c:pt idx="666">
                  <c:v>3045</c:v>
                </c:pt>
                <c:pt idx="667">
                  <c:v>3046</c:v>
                </c:pt>
                <c:pt idx="668">
                  <c:v>3047</c:v>
                </c:pt>
                <c:pt idx="669">
                  <c:v>3050</c:v>
                </c:pt>
                <c:pt idx="670">
                  <c:v>3052</c:v>
                </c:pt>
                <c:pt idx="671">
                  <c:v>3054</c:v>
                </c:pt>
                <c:pt idx="672">
                  <c:v>3055</c:v>
                </c:pt>
                <c:pt idx="673">
                  <c:v>3058</c:v>
                </c:pt>
                <c:pt idx="674">
                  <c:v>3060</c:v>
                </c:pt>
                <c:pt idx="675">
                  <c:v>3064</c:v>
                </c:pt>
                <c:pt idx="676">
                  <c:v>3066</c:v>
                </c:pt>
                <c:pt idx="677">
                  <c:v>3067</c:v>
                </c:pt>
                <c:pt idx="678">
                  <c:v>3072</c:v>
                </c:pt>
                <c:pt idx="679">
                  <c:v>3074</c:v>
                </c:pt>
                <c:pt idx="680">
                  <c:v>3077</c:v>
                </c:pt>
                <c:pt idx="681">
                  <c:v>3081</c:v>
                </c:pt>
                <c:pt idx="682">
                  <c:v>3082</c:v>
                </c:pt>
                <c:pt idx="683">
                  <c:v>3084</c:v>
                </c:pt>
                <c:pt idx="684">
                  <c:v>3087</c:v>
                </c:pt>
                <c:pt idx="685">
                  <c:v>3091</c:v>
                </c:pt>
                <c:pt idx="686">
                  <c:v>3098</c:v>
                </c:pt>
                <c:pt idx="687">
                  <c:v>3103</c:v>
                </c:pt>
                <c:pt idx="688">
                  <c:v>3104</c:v>
                </c:pt>
                <c:pt idx="689">
                  <c:v>3108</c:v>
                </c:pt>
                <c:pt idx="690">
                  <c:v>3112</c:v>
                </c:pt>
                <c:pt idx="691">
                  <c:v>3118</c:v>
                </c:pt>
                <c:pt idx="692">
                  <c:v>3120</c:v>
                </c:pt>
                <c:pt idx="693">
                  <c:v>3122</c:v>
                </c:pt>
                <c:pt idx="694">
                  <c:v>3125</c:v>
                </c:pt>
                <c:pt idx="695">
                  <c:v>3126</c:v>
                </c:pt>
                <c:pt idx="696">
                  <c:v>3128</c:v>
                </c:pt>
                <c:pt idx="697">
                  <c:v>3130</c:v>
                </c:pt>
                <c:pt idx="698">
                  <c:v>3132</c:v>
                </c:pt>
                <c:pt idx="699">
                  <c:v>3134</c:v>
                </c:pt>
                <c:pt idx="700">
                  <c:v>3139</c:v>
                </c:pt>
                <c:pt idx="701">
                  <c:v>3142</c:v>
                </c:pt>
                <c:pt idx="702">
                  <c:v>3143</c:v>
                </c:pt>
                <c:pt idx="703">
                  <c:v>3144</c:v>
                </c:pt>
                <c:pt idx="704">
                  <c:v>3146</c:v>
                </c:pt>
                <c:pt idx="705">
                  <c:v>3148</c:v>
                </c:pt>
                <c:pt idx="706">
                  <c:v>3150</c:v>
                </c:pt>
                <c:pt idx="707">
                  <c:v>3151</c:v>
                </c:pt>
                <c:pt idx="708">
                  <c:v>3159</c:v>
                </c:pt>
                <c:pt idx="709">
                  <c:v>3160</c:v>
                </c:pt>
                <c:pt idx="710">
                  <c:v>3162</c:v>
                </c:pt>
                <c:pt idx="711">
                  <c:v>3166</c:v>
                </c:pt>
                <c:pt idx="712">
                  <c:v>3168</c:v>
                </c:pt>
                <c:pt idx="713">
                  <c:v>3171</c:v>
                </c:pt>
                <c:pt idx="714">
                  <c:v>3176</c:v>
                </c:pt>
                <c:pt idx="715">
                  <c:v>3177</c:v>
                </c:pt>
                <c:pt idx="716">
                  <c:v>3182</c:v>
                </c:pt>
                <c:pt idx="717">
                  <c:v>3184</c:v>
                </c:pt>
                <c:pt idx="718">
                  <c:v>3186</c:v>
                </c:pt>
                <c:pt idx="719">
                  <c:v>3197</c:v>
                </c:pt>
                <c:pt idx="720">
                  <c:v>3198</c:v>
                </c:pt>
                <c:pt idx="721">
                  <c:v>3200</c:v>
                </c:pt>
                <c:pt idx="722">
                  <c:v>3204</c:v>
                </c:pt>
                <c:pt idx="723">
                  <c:v>3205</c:v>
                </c:pt>
                <c:pt idx="724">
                  <c:v>3206</c:v>
                </c:pt>
                <c:pt idx="725">
                  <c:v>3208</c:v>
                </c:pt>
                <c:pt idx="726">
                  <c:v>3211</c:v>
                </c:pt>
                <c:pt idx="727">
                  <c:v>3213</c:v>
                </c:pt>
                <c:pt idx="728">
                  <c:v>3218</c:v>
                </c:pt>
                <c:pt idx="729">
                  <c:v>3219</c:v>
                </c:pt>
                <c:pt idx="730">
                  <c:v>3220</c:v>
                </c:pt>
                <c:pt idx="731">
                  <c:v>3221</c:v>
                </c:pt>
                <c:pt idx="732">
                  <c:v>3228</c:v>
                </c:pt>
                <c:pt idx="733">
                  <c:v>3231</c:v>
                </c:pt>
                <c:pt idx="734">
                  <c:v>3232</c:v>
                </c:pt>
                <c:pt idx="735">
                  <c:v>3235</c:v>
                </c:pt>
                <c:pt idx="736">
                  <c:v>3240</c:v>
                </c:pt>
                <c:pt idx="737">
                  <c:v>3245</c:v>
                </c:pt>
                <c:pt idx="738">
                  <c:v>3248</c:v>
                </c:pt>
                <c:pt idx="739">
                  <c:v>3251</c:v>
                </c:pt>
                <c:pt idx="740">
                  <c:v>3252</c:v>
                </c:pt>
                <c:pt idx="741">
                  <c:v>3254</c:v>
                </c:pt>
                <c:pt idx="742">
                  <c:v>3257</c:v>
                </c:pt>
                <c:pt idx="743">
                  <c:v>3259</c:v>
                </c:pt>
                <c:pt idx="744">
                  <c:v>3260</c:v>
                </c:pt>
                <c:pt idx="745">
                  <c:v>3264</c:v>
                </c:pt>
                <c:pt idx="746">
                  <c:v>3265</c:v>
                </c:pt>
                <c:pt idx="747">
                  <c:v>3266</c:v>
                </c:pt>
                <c:pt idx="748">
                  <c:v>3272</c:v>
                </c:pt>
                <c:pt idx="749">
                  <c:v>3277</c:v>
                </c:pt>
                <c:pt idx="750">
                  <c:v>3280</c:v>
                </c:pt>
                <c:pt idx="751">
                  <c:v>3284</c:v>
                </c:pt>
                <c:pt idx="752">
                  <c:v>3285</c:v>
                </c:pt>
                <c:pt idx="753">
                  <c:v>3288</c:v>
                </c:pt>
                <c:pt idx="754">
                  <c:v>3294</c:v>
                </c:pt>
                <c:pt idx="755">
                  <c:v>3297</c:v>
                </c:pt>
                <c:pt idx="756">
                  <c:v>3302</c:v>
                </c:pt>
                <c:pt idx="757">
                  <c:v>3304</c:v>
                </c:pt>
                <c:pt idx="758">
                  <c:v>3308</c:v>
                </c:pt>
                <c:pt idx="759">
                  <c:v>3310</c:v>
                </c:pt>
                <c:pt idx="760">
                  <c:v>3312</c:v>
                </c:pt>
                <c:pt idx="761">
                  <c:v>3314</c:v>
                </c:pt>
                <c:pt idx="762">
                  <c:v>3316</c:v>
                </c:pt>
                <c:pt idx="763">
                  <c:v>3318</c:v>
                </c:pt>
                <c:pt idx="764">
                  <c:v>3320</c:v>
                </c:pt>
                <c:pt idx="765">
                  <c:v>3322</c:v>
                </c:pt>
                <c:pt idx="766">
                  <c:v>3325</c:v>
                </c:pt>
                <c:pt idx="767">
                  <c:v>3330</c:v>
                </c:pt>
                <c:pt idx="768">
                  <c:v>3338</c:v>
                </c:pt>
                <c:pt idx="769">
                  <c:v>3340</c:v>
                </c:pt>
                <c:pt idx="770">
                  <c:v>3342</c:v>
                </c:pt>
                <c:pt idx="771">
                  <c:v>3343</c:v>
                </c:pt>
                <c:pt idx="772">
                  <c:v>3348</c:v>
                </c:pt>
                <c:pt idx="773">
                  <c:v>3350</c:v>
                </c:pt>
                <c:pt idx="774">
                  <c:v>3353</c:v>
                </c:pt>
                <c:pt idx="775">
                  <c:v>3356</c:v>
                </c:pt>
                <c:pt idx="776">
                  <c:v>3359</c:v>
                </c:pt>
                <c:pt idx="777">
                  <c:v>3360</c:v>
                </c:pt>
                <c:pt idx="778">
                  <c:v>3366</c:v>
                </c:pt>
                <c:pt idx="779">
                  <c:v>3368</c:v>
                </c:pt>
                <c:pt idx="780">
                  <c:v>3372</c:v>
                </c:pt>
                <c:pt idx="781">
                  <c:v>3378</c:v>
                </c:pt>
                <c:pt idx="782">
                  <c:v>3379</c:v>
                </c:pt>
                <c:pt idx="783">
                  <c:v>3380</c:v>
                </c:pt>
                <c:pt idx="784">
                  <c:v>3382</c:v>
                </c:pt>
                <c:pt idx="785">
                  <c:v>3387</c:v>
                </c:pt>
                <c:pt idx="786">
                  <c:v>3388</c:v>
                </c:pt>
                <c:pt idx="787">
                  <c:v>3390</c:v>
                </c:pt>
                <c:pt idx="788">
                  <c:v>3393</c:v>
                </c:pt>
                <c:pt idx="789">
                  <c:v>3396</c:v>
                </c:pt>
                <c:pt idx="790">
                  <c:v>3401</c:v>
                </c:pt>
                <c:pt idx="791">
                  <c:v>3404</c:v>
                </c:pt>
                <c:pt idx="792">
                  <c:v>3405</c:v>
                </c:pt>
                <c:pt idx="793">
                  <c:v>3407</c:v>
                </c:pt>
                <c:pt idx="794">
                  <c:v>3408</c:v>
                </c:pt>
                <c:pt idx="795">
                  <c:v>3418</c:v>
                </c:pt>
                <c:pt idx="796">
                  <c:v>3420</c:v>
                </c:pt>
                <c:pt idx="797">
                  <c:v>3422</c:v>
                </c:pt>
                <c:pt idx="798">
                  <c:v>3423</c:v>
                </c:pt>
                <c:pt idx="799">
                  <c:v>3426</c:v>
                </c:pt>
                <c:pt idx="800">
                  <c:v>3435</c:v>
                </c:pt>
                <c:pt idx="801">
                  <c:v>3438</c:v>
                </c:pt>
                <c:pt idx="802">
                  <c:v>3440</c:v>
                </c:pt>
                <c:pt idx="803">
                  <c:v>3444</c:v>
                </c:pt>
                <c:pt idx="804">
                  <c:v>3452</c:v>
                </c:pt>
                <c:pt idx="805">
                  <c:v>3453</c:v>
                </c:pt>
                <c:pt idx="806">
                  <c:v>3456</c:v>
                </c:pt>
                <c:pt idx="807">
                  <c:v>3463</c:v>
                </c:pt>
                <c:pt idx="808">
                  <c:v>3467</c:v>
                </c:pt>
                <c:pt idx="809">
                  <c:v>3468</c:v>
                </c:pt>
                <c:pt idx="810">
                  <c:v>3472</c:v>
                </c:pt>
                <c:pt idx="811">
                  <c:v>3480</c:v>
                </c:pt>
                <c:pt idx="812">
                  <c:v>3484</c:v>
                </c:pt>
                <c:pt idx="813">
                  <c:v>3492</c:v>
                </c:pt>
                <c:pt idx="814">
                  <c:v>3499</c:v>
                </c:pt>
                <c:pt idx="815">
                  <c:v>3504</c:v>
                </c:pt>
                <c:pt idx="816">
                  <c:v>3505</c:v>
                </c:pt>
                <c:pt idx="817">
                  <c:v>3508</c:v>
                </c:pt>
                <c:pt idx="818">
                  <c:v>3532</c:v>
                </c:pt>
                <c:pt idx="819">
                  <c:v>3533</c:v>
                </c:pt>
                <c:pt idx="820">
                  <c:v>3534</c:v>
                </c:pt>
                <c:pt idx="821">
                  <c:v>3536</c:v>
                </c:pt>
                <c:pt idx="822">
                  <c:v>3540</c:v>
                </c:pt>
                <c:pt idx="823">
                  <c:v>3541</c:v>
                </c:pt>
                <c:pt idx="824">
                  <c:v>3542</c:v>
                </c:pt>
                <c:pt idx="825">
                  <c:v>3555</c:v>
                </c:pt>
                <c:pt idx="826">
                  <c:v>3566</c:v>
                </c:pt>
                <c:pt idx="827">
                  <c:v>3569</c:v>
                </c:pt>
                <c:pt idx="828">
                  <c:v>3572</c:v>
                </c:pt>
                <c:pt idx="829">
                  <c:v>3576</c:v>
                </c:pt>
                <c:pt idx="830">
                  <c:v>3580</c:v>
                </c:pt>
                <c:pt idx="831">
                  <c:v>3583</c:v>
                </c:pt>
                <c:pt idx="832">
                  <c:v>3584</c:v>
                </c:pt>
                <c:pt idx="833">
                  <c:v>3588</c:v>
                </c:pt>
                <c:pt idx="834">
                  <c:v>3590</c:v>
                </c:pt>
                <c:pt idx="835">
                  <c:v>3591</c:v>
                </c:pt>
                <c:pt idx="836">
                  <c:v>3593</c:v>
                </c:pt>
                <c:pt idx="837">
                  <c:v>3600</c:v>
                </c:pt>
                <c:pt idx="838">
                  <c:v>3604</c:v>
                </c:pt>
                <c:pt idx="839">
                  <c:v>3608</c:v>
                </c:pt>
                <c:pt idx="840">
                  <c:v>3615</c:v>
                </c:pt>
                <c:pt idx="841">
                  <c:v>3616</c:v>
                </c:pt>
                <c:pt idx="842">
                  <c:v>3617</c:v>
                </c:pt>
                <c:pt idx="843">
                  <c:v>3626</c:v>
                </c:pt>
                <c:pt idx="844">
                  <c:v>3628</c:v>
                </c:pt>
                <c:pt idx="845">
                  <c:v>3640</c:v>
                </c:pt>
                <c:pt idx="846">
                  <c:v>3650</c:v>
                </c:pt>
                <c:pt idx="847">
                  <c:v>3672</c:v>
                </c:pt>
                <c:pt idx="848">
                  <c:v>3676</c:v>
                </c:pt>
                <c:pt idx="849">
                  <c:v>3683</c:v>
                </c:pt>
                <c:pt idx="850">
                  <c:v>3684</c:v>
                </c:pt>
                <c:pt idx="851">
                  <c:v>3686</c:v>
                </c:pt>
                <c:pt idx="852">
                  <c:v>3688</c:v>
                </c:pt>
                <c:pt idx="853">
                  <c:v>3691</c:v>
                </c:pt>
                <c:pt idx="854">
                  <c:v>3696</c:v>
                </c:pt>
                <c:pt idx="855">
                  <c:v>3705</c:v>
                </c:pt>
                <c:pt idx="856">
                  <c:v>3708</c:v>
                </c:pt>
                <c:pt idx="857">
                  <c:v>3712</c:v>
                </c:pt>
                <c:pt idx="858">
                  <c:v>3717</c:v>
                </c:pt>
                <c:pt idx="859">
                  <c:v>3723</c:v>
                </c:pt>
                <c:pt idx="860">
                  <c:v>3724</c:v>
                </c:pt>
                <c:pt idx="861">
                  <c:v>3729</c:v>
                </c:pt>
                <c:pt idx="862">
                  <c:v>3730</c:v>
                </c:pt>
                <c:pt idx="863">
                  <c:v>3734</c:v>
                </c:pt>
                <c:pt idx="864">
                  <c:v>3738</c:v>
                </c:pt>
                <c:pt idx="865">
                  <c:v>3743</c:v>
                </c:pt>
                <c:pt idx="866">
                  <c:v>3744</c:v>
                </c:pt>
                <c:pt idx="867">
                  <c:v>3777</c:v>
                </c:pt>
                <c:pt idx="868">
                  <c:v>3788</c:v>
                </c:pt>
                <c:pt idx="869">
                  <c:v>3794</c:v>
                </c:pt>
                <c:pt idx="870">
                  <c:v>3804</c:v>
                </c:pt>
                <c:pt idx="871">
                  <c:v>3810</c:v>
                </c:pt>
                <c:pt idx="872">
                  <c:v>3837</c:v>
                </c:pt>
                <c:pt idx="873">
                  <c:v>3840</c:v>
                </c:pt>
                <c:pt idx="874">
                  <c:v>3844</c:v>
                </c:pt>
                <c:pt idx="875">
                  <c:v>3845</c:v>
                </c:pt>
                <c:pt idx="876">
                  <c:v>3849</c:v>
                </c:pt>
                <c:pt idx="877">
                  <c:v>3854</c:v>
                </c:pt>
                <c:pt idx="878">
                  <c:v>3857</c:v>
                </c:pt>
                <c:pt idx="879">
                  <c:v>3858</c:v>
                </c:pt>
                <c:pt idx="880">
                  <c:v>3864</c:v>
                </c:pt>
                <c:pt idx="881">
                  <c:v>3866</c:v>
                </c:pt>
                <c:pt idx="882">
                  <c:v>3870</c:v>
                </c:pt>
                <c:pt idx="883">
                  <c:v>3880</c:v>
                </c:pt>
                <c:pt idx="884">
                  <c:v>3882</c:v>
                </c:pt>
                <c:pt idx="885">
                  <c:v>3896</c:v>
                </c:pt>
                <c:pt idx="886">
                  <c:v>3906</c:v>
                </c:pt>
                <c:pt idx="887">
                  <c:v>3908</c:v>
                </c:pt>
                <c:pt idx="888">
                  <c:v>3952</c:v>
                </c:pt>
                <c:pt idx="889">
                  <c:v>3960</c:v>
                </c:pt>
                <c:pt idx="890">
                  <c:v>3973</c:v>
                </c:pt>
                <c:pt idx="891">
                  <c:v>3981</c:v>
                </c:pt>
                <c:pt idx="892">
                  <c:v>3992</c:v>
                </c:pt>
                <c:pt idx="893">
                  <c:v>3993</c:v>
                </c:pt>
                <c:pt idx="894">
                  <c:v>3994</c:v>
                </c:pt>
                <c:pt idx="895">
                  <c:v>4000</c:v>
                </c:pt>
                <c:pt idx="896">
                  <c:v>4012</c:v>
                </c:pt>
                <c:pt idx="897">
                  <c:v>4014</c:v>
                </c:pt>
                <c:pt idx="898">
                  <c:v>4018</c:v>
                </c:pt>
                <c:pt idx="899">
                  <c:v>4020</c:v>
                </c:pt>
                <c:pt idx="900">
                  <c:v>4026</c:v>
                </c:pt>
                <c:pt idx="901">
                  <c:v>4046</c:v>
                </c:pt>
                <c:pt idx="902">
                  <c:v>4056</c:v>
                </c:pt>
                <c:pt idx="903">
                  <c:v>4068</c:v>
                </c:pt>
                <c:pt idx="904">
                  <c:v>4077</c:v>
                </c:pt>
                <c:pt idx="905">
                  <c:v>4084</c:v>
                </c:pt>
                <c:pt idx="906">
                  <c:v>4085</c:v>
                </c:pt>
                <c:pt idx="907">
                  <c:v>4092</c:v>
                </c:pt>
                <c:pt idx="908">
                  <c:v>4100</c:v>
                </c:pt>
                <c:pt idx="909">
                  <c:v>4136</c:v>
                </c:pt>
                <c:pt idx="910">
                  <c:v>4152</c:v>
                </c:pt>
                <c:pt idx="911">
                  <c:v>4154</c:v>
                </c:pt>
                <c:pt idx="912">
                  <c:v>4159</c:v>
                </c:pt>
                <c:pt idx="913">
                  <c:v>4162</c:v>
                </c:pt>
                <c:pt idx="914">
                  <c:v>4165</c:v>
                </c:pt>
                <c:pt idx="915">
                  <c:v>4172</c:v>
                </c:pt>
                <c:pt idx="916">
                  <c:v>4174</c:v>
                </c:pt>
                <c:pt idx="917">
                  <c:v>4175</c:v>
                </c:pt>
                <c:pt idx="918">
                  <c:v>4176</c:v>
                </c:pt>
                <c:pt idx="919">
                  <c:v>4202</c:v>
                </c:pt>
                <c:pt idx="920">
                  <c:v>4220</c:v>
                </c:pt>
                <c:pt idx="921">
                  <c:v>4222</c:v>
                </c:pt>
                <c:pt idx="922">
                  <c:v>4232</c:v>
                </c:pt>
                <c:pt idx="923">
                  <c:v>4240</c:v>
                </c:pt>
                <c:pt idx="924">
                  <c:v>4242</c:v>
                </c:pt>
                <c:pt idx="925">
                  <c:v>4256</c:v>
                </c:pt>
                <c:pt idx="926">
                  <c:v>4263</c:v>
                </c:pt>
                <c:pt idx="927">
                  <c:v>4272</c:v>
                </c:pt>
                <c:pt idx="928">
                  <c:v>4294</c:v>
                </c:pt>
                <c:pt idx="929">
                  <c:v>4302</c:v>
                </c:pt>
                <c:pt idx="930">
                  <c:v>4354</c:v>
                </c:pt>
                <c:pt idx="931">
                  <c:v>4355</c:v>
                </c:pt>
                <c:pt idx="932">
                  <c:v>4434</c:v>
                </c:pt>
                <c:pt idx="933">
                  <c:v>4446</c:v>
                </c:pt>
                <c:pt idx="934">
                  <c:v>4463</c:v>
                </c:pt>
                <c:pt idx="935">
                  <c:v>4472</c:v>
                </c:pt>
                <c:pt idx="936">
                  <c:v>4550</c:v>
                </c:pt>
                <c:pt idx="937">
                  <c:v>4555</c:v>
                </c:pt>
                <c:pt idx="938">
                  <c:v>4576</c:v>
                </c:pt>
                <c:pt idx="939">
                  <c:v>4656</c:v>
                </c:pt>
                <c:pt idx="940">
                  <c:v>4684</c:v>
                </c:pt>
                <c:pt idx="941">
                  <c:v>4715</c:v>
                </c:pt>
                <c:pt idx="942">
                  <c:v>4784</c:v>
                </c:pt>
                <c:pt idx="943">
                  <c:v>4796</c:v>
                </c:pt>
                <c:pt idx="944">
                  <c:v>4835</c:v>
                </c:pt>
                <c:pt idx="945">
                  <c:v>4895</c:v>
                </c:pt>
                <c:pt idx="946">
                  <c:v>4963</c:v>
                </c:pt>
                <c:pt idx="947">
                  <c:v>5048</c:v>
                </c:pt>
                <c:pt idx="948">
                  <c:v>5066</c:v>
                </c:pt>
                <c:pt idx="949">
                  <c:v>5266</c:v>
                </c:pt>
                <c:pt idx="950">
                  <c:v>5271</c:v>
                </c:pt>
                <c:pt idx="951">
                  <c:v>6428</c:v>
                </c:pt>
                <c:pt idx="952">
                  <c:v>7814</c:v>
                </c:pt>
              </c:numCache>
            </c:numRef>
          </c:xVal>
          <c:yVal>
            <c:numRef>
              <c:f>Sqft!$E$2:$E$954</c:f>
              <c:numCache>
                <c:formatCode>_("$"* #,##0_);_("$"* \(#,##0\);_("$"* "-"??_);_(@_)</c:formatCode>
                <c:ptCount val="953"/>
                <c:pt idx="0">
                  <c:v>39300</c:v>
                </c:pt>
                <c:pt idx="1">
                  <c:v>72500</c:v>
                </c:pt>
                <c:pt idx="2">
                  <c:v>60000</c:v>
                </c:pt>
                <c:pt idx="3">
                  <c:v>107500</c:v>
                </c:pt>
                <c:pt idx="4">
                  <c:v>84000</c:v>
                </c:pt>
                <c:pt idx="5">
                  <c:v>101750</c:v>
                </c:pt>
                <c:pt idx="6">
                  <c:v>80500</c:v>
                </c:pt>
                <c:pt idx="7">
                  <c:v>84900</c:v>
                </c:pt>
                <c:pt idx="8">
                  <c:v>82000</c:v>
                </c:pt>
                <c:pt idx="9">
                  <c:v>35311</c:v>
                </c:pt>
                <c:pt idx="10">
                  <c:v>52000</c:v>
                </c:pt>
                <c:pt idx="11">
                  <c:v>116000</c:v>
                </c:pt>
                <c:pt idx="12">
                  <c:v>93114.28571428571</c:v>
                </c:pt>
                <c:pt idx="13">
                  <c:v>98300</c:v>
                </c:pt>
                <c:pt idx="14">
                  <c:v>60000</c:v>
                </c:pt>
                <c:pt idx="15">
                  <c:v>91300</c:v>
                </c:pt>
                <c:pt idx="16">
                  <c:v>55000</c:v>
                </c:pt>
                <c:pt idx="17">
                  <c:v>93000</c:v>
                </c:pt>
                <c:pt idx="18">
                  <c:v>108000</c:v>
                </c:pt>
                <c:pt idx="19">
                  <c:v>82500</c:v>
                </c:pt>
                <c:pt idx="20">
                  <c:v>86000</c:v>
                </c:pt>
                <c:pt idx="21">
                  <c:v>90350</c:v>
                </c:pt>
                <c:pt idx="22">
                  <c:v>82000</c:v>
                </c:pt>
                <c:pt idx="23">
                  <c:v>101800</c:v>
                </c:pt>
                <c:pt idx="24">
                  <c:v>89000</c:v>
                </c:pt>
                <c:pt idx="25">
                  <c:v>83166.666666666672</c:v>
                </c:pt>
                <c:pt idx="26">
                  <c:v>84500</c:v>
                </c:pt>
                <c:pt idx="27">
                  <c:v>83000</c:v>
                </c:pt>
                <c:pt idx="28">
                  <c:v>106250</c:v>
                </c:pt>
                <c:pt idx="29">
                  <c:v>90000</c:v>
                </c:pt>
                <c:pt idx="30">
                  <c:v>85500</c:v>
                </c:pt>
                <c:pt idx="31">
                  <c:v>79000</c:v>
                </c:pt>
                <c:pt idx="32">
                  <c:v>120000</c:v>
                </c:pt>
                <c:pt idx="33">
                  <c:v>108966.66666666667</c:v>
                </c:pt>
                <c:pt idx="34">
                  <c:v>79900</c:v>
                </c:pt>
                <c:pt idx="35">
                  <c:v>86000</c:v>
                </c:pt>
                <c:pt idx="36">
                  <c:v>52500</c:v>
                </c:pt>
                <c:pt idx="37">
                  <c:v>118000</c:v>
                </c:pt>
                <c:pt idx="38">
                  <c:v>34900</c:v>
                </c:pt>
                <c:pt idx="39">
                  <c:v>73000</c:v>
                </c:pt>
                <c:pt idx="40">
                  <c:v>91000</c:v>
                </c:pt>
                <c:pt idx="41">
                  <c:v>96628.571428571435</c:v>
                </c:pt>
                <c:pt idx="42">
                  <c:v>139000</c:v>
                </c:pt>
                <c:pt idx="43">
                  <c:v>133000</c:v>
                </c:pt>
                <c:pt idx="44">
                  <c:v>80000</c:v>
                </c:pt>
                <c:pt idx="45">
                  <c:v>125000</c:v>
                </c:pt>
                <c:pt idx="46">
                  <c:v>87000</c:v>
                </c:pt>
                <c:pt idx="47">
                  <c:v>120500</c:v>
                </c:pt>
                <c:pt idx="48">
                  <c:v>87000</c:v>
                </c:pt>
                <c:pt idx="49">
                  <c:v>98000</c:v>
                </c:pt>
                <c:pt idx="50">
                  <c:v>118911</c:v>
                </c:pt>
                <c:pt idx="51">
                  <c:v>132133.33333333334</c:v>
                </c:pt>
                <c:pt idx="52">
                  <c:v>110000</c:v>
                </c:pt>
                <c:pt idx="53">
                  <c:v>110500</c:v>
                </c:pt>
                <c:pt idx="54">
                  <c:v>96500</c:v>
                </c:pt>
                <c:pt idx="55">
                  <c:v>91000</c:v>
                </c:pt>
                <c:pt idx="56">
                  <c:v>117200</c:v>
                </c:pt>
                <c:pt idx="57">
                  <c:v>82000</c:v>
                </c:pt>
                <c:pt idx="58">
                  <c:v>84600</c:v>
                </c:pt>
                <c:pt idx="59">
                  <c:v>100000</c:v>
                </c:pt>
                <c:pt idx="60">
                  <c:v>115000</c:v>
                </c:pt>
                <c:pt idx="61">
                  <c:v>55993</c:v>
                </c:pt>
                <c:pt idx="62">
                  <c:v>61000</c:v>
                </c:pt>
                <c:pt idx="63">
                  <c:v>134432</c:v>
                </c:pt>
                <c:pt idx="64">
                  <c:v>105000</c:v>
                </c:pt>
                <c:pt idx="65">
                  <c:v>86333.333333333328</c:v>
                </c:pt>
                <c:pt idx="66">
                  <c:v>101450</c:v>
                </c:pt>
                <c:pt idx="67">
                  <c:v>145000</c:v>
                </c:pt>
                <c:pt idx="68">
                  <c:v>88000</c:v>
                </c:pt>
                <c:pt idx="69">
                  <c:v>144333.33333333334</c:v>
                </c:pt>
                <c:pt idx="70">
                  <c:v>64500</c:v>
                </c:pt>
                <c:pt idx="71">
                  <c:v>110000</c:v>
                </c:pt>
                <c:pt idx="72">
                  <c:v>120433.33333333333</c:v>
                </c:pt>
                <c:pt idx="73">
                  <c:v>82166.666666666672</c:v>
                </c:pt>
                <c:pt idx="74">
                  <c:v>101000</c:v>
                </c:pt>
                <c:pt idx="75">
                  <c:v>85000</c:v>
                </c:pt>
                <c:pt idx="76">
                  <c:v>125000</c:v>
                </c:pt>
                <c:pt idx="77">
                  <c:v>148800</c:v>
                </c:pt>
                <c:pt idx="78">
                  <c:v>130000</c:v>
                </c:pt>
                <c:pt idx="79">
                  <c:v>102750</c:v>
                </c:pt>
                <c:pt idx="80">
                  <c:v>114500</c:v>
                </c:pt>
                <c:pt idx="81">
                  <c:v>79000</c:v>
                </c:pt>
                <c:pt idx="82">
                  <c:v>110000</c:v>
                </c:pt>
                <c:pt idx="83">
                  <c:v>79500</c:v>
                </c:pt>
                <c:pt idx="84">
                  <c:v>128450</c:v>
                </c:pt>
                <c:pt idx="85">
                  <c:v>132000</c:v>
                </c:pt>
                <c:pt idx="86">
                  <c:v>100000</c:v>
                </c:pt>
                <c:pt idx="87">
                  <c:v>129500</c:v>
                </c:pt>
                <c:pt idx="88">
                  <c:v>155000</c:v>
                </c:pt>
                <c:pt idx="89">
                  <c:v>142427.27272727274</c:v>
                </c:pt>
                <c:pt idx="90">
                  <c:v>137000</c:v>
                </c:pt>
                <c:pt idx="91">
                  <c:v>109180</c:v>
                </c:pt>
                <c:pt idx="92">
                  <c:v>151000</c:v>
                </c:pt>
                <c:pt idx="93">
                  <c:v>82500</c:v>
                </c:pt>
                <c:pt idx="94">
                  <c:v>144000</c:v>
                </c:pt>
                <c:pt idx="95">
                  <c:v>89500</c:v>
                </c:pt>
                <c:pt idx="96">
                  <c:v>145000</c:v>
                </c:pt>
                <c:pt idx="97">
                  <c:v>112000</c:v>
                </c:pt>
                <c:pt idx="98">
                  <c:v>112658.31818181818</c:v>
                </c:pt>
                <c:pt idx="99">
                  <c:v>123000</c:v>
                </c:pt>
                <c:pt idx="100">
                  <c:v>139600</c:v>
                </c:pt>
                <c:pt idx="101">
                  <c:v>126000</c:v>
                </c:pt>
                <c:pt idx="102">
                  <c:v>132500</c:v>
                </c:pt>
                <c:pt idx="103">
                  <c:v>130000</c:v>
                </c:pt>
                <c:pt idx="104">
                  <c:v>139400</c:v>
                </c:pt>
                <c:pt idx="105">
                  <c:v>118500</c:v>
                </c:pt>
                <c:pt idx="106">
                  <c:v>142500</c:v>
                </c:pt>
                <c:pt idx="107">
                  <c:v>130000</c:v>
                </c:pt>
                <c:pt idx="108">
                  <c:v>112900</c:v>
                </c:pt>
                <c:pt idx="109">
                  <c:v>123500</c:v>
                </c:pt>
                <c:pt idx="110">
                  <c:v>109000</c:v>
                </c:pt>
                <c:pt idx="111">
                  <c:v>115000</c:v>
                </c:pt>
                <c:pt idx="112">
                  <c:v>146500</c:v>
                </c:pt>
                <c:pt idx="113">
                  <c:v>109900</c:v>
                </c:pt>
                <c:pt idx="114">
                  <c:v>122000</c:v>
                </c:pt>
                <c:pt idx="115">
                  <c:v>88000</c:v>
                </c:pt>
                <c:pt idx="116">
                  <c:v>124000</c:v>
                </c:pt>
                <c:pt idx="117">
                  <c:v>118425</c:v>
                </c:pt>
                <c:pt idx="118">
                  <c:v>124000</c:v>
                </c:pt>
                <c:pt idx="119">
                  <c:v>119900</c:v>
                </c:pt>
                <c:pt idx="120">
                  <c:v>119500</c:v>
                </c:pt>
                <c:pt idx="121">
                  <c:v>138492</c:v>
                </c:pt>
                <c:pt idx="122">
                  <c:v>107900</c:v>
                </c:pt>
                <c:pt idx="123">
                  <c:v>66500</c:v>
                </c:pt>
                <c:pt idx="124">
                  <c:v>111000</c:v>
                </c:pt>
                <c:pt idx="125">
                  <c:v>153002.66666666666</c:v>
                </c:pt>
                <c:pt idx="126">
                  <c:v>105000</c:v>
                </c:pt>
                <c:pt idx="127">
                  <c:v>147400</c:v>
                </c:pt>
                <c:pt idx="128">
                  <c:v>129642.85714285714</c:v>
                </c:pt>
                <c:pt idx="129">
                  <c:v>68400</c:v>
                </c:pt>
                <c:pt idx="130">
                  <c:v>184100</c:v>
                </c:pt>
                <c:pt idx="131">
                  <c:v>120000</c:v>
                </c:pt>
                <c:pt idx="132">
                  <c:v>145911</c:v>
                </c:pt>
                <c:pt idx="133">
                  <c:v>163500</c:v>
                </c:pt>
                <c:pt idx="134">
                  <c:v>81000</c:v>
                </c:pt>
                <c:pt idx="135">
                  <c:v>120000</c:v>
                </c:pt>
                <c:pt idx="136">
                  <c:v>143000</c:v>
                </c:pt>
                <c:pt idx="137">
                  <c:v>110000</c:v>
                </c:pt>
                <c:pt idx="138">
                  <c:v>159500</c:v>
                </c:pt>
                <c:pt idx="139">
                  <c:v>117500</c:v>
                </c:pt>
                <c:pt idx="140">
                  <c:v>160000</c:v>
                </c:pt>
                <c:pt idx="141">
                  <c:v>100000</c:v>
                </c:pt>
                <c:pt idx="142">
                  <c:v>134833.33333333334</c:v>
                </c:pt>
                <c:pt idx="143">
                  <c:v>168500</c:v>
                </c:pt>
                <c:pt idx="144">
                  <c:v>121500</c:v>
                </c:pt>
                <c:pt idx="145">
                  <c:v>132500</c:v>
                </c:pt>
                <c:pt idx="146">
                  <c:v>163900</c:v>
                </c:pt>
                <c:pt idx="147">
                  <c:v>137000</c:v>
                </c:pt>
                <c:pt idx="148">
                  <c:v>120666.66666666667</c:v>
                </c:pt>
                <c:pt idx="149">
                  <c:v>127325</c:v>
                </c:pt>
                <c:pt idx="150">
                  <c:v>168300</c:v>
                </c:pt>
                <c:pt idx="151">
                  <c:v>130250</c:v>
                </c:pt>
                <c:pt idx="152">
                  <c:v>123750</c:v>
                </c:pt>
                <c:pt idx="153">
                  <c:v>120480</c:v>
                </c:pt>
                <c:pt idx="154">
                  <c:v>109100</c:v>
                </c:pt>
                <c:pt idx="155">
                  <c:v>113500</c:v>
                </c:pt>
                <c:pt idx="156">
                  <c:v>119500</c:v>
                </c:pt>
                <c:pt idx="157">
                  <c:v>109250</c:v>
                </c:pt>
                <c:pt idx="158">
                  <c:v>131916.66666666666</c:v>
                </c:pt>
                <c:pt idx="159">
                  <c:v>112000</c:v>
                </c:pt>
                <c:pt idx="160">
                  <c:v>127000</c:v>
                </c:pt>
                <c:pt idx="161">
                  <c:v>129450</c:v>
                </c:pt>
                <c:pt idx="162">
                  <c:v>122500</c:v>
                </c:pt>
                <c:pt idx="163">
                  <c:v>147625</c:v>
                </c:pt>
                <c:pt idx="164">
                  <c:v>110750</c:v>
                </c:pt>
                <c:pt idx="165">
                  <c:v>198500</c:v>
                </c:pt>
                <c:pt idx="166">
                  <c:v>134500</c:v>
                </c:pt>
                <c:pt idx="167">
                  <c:v>127500</c:v>
                </c:pt>
                <c:pt idx="168">
                  <c:v>180000</c:v>
                </c:pt>
                <c:pt idx="169">
                  <c:v>117500</c:v>
                </c:pt>
                <c:pt idx="170">
                  <c:v>121125</c:v>
                </c:pt>
                <c:pt idx="171">
                  <c:v>108000</c:v>
                </c:pt>
                <c:pt idx="172">
                  <c:v>122000</c:v>
                </c:pt>
                <c:pt idx="173">
                  <c:v>132500</c:v>
                </c:pt>
                <c:pt idx="174">
                  <c:v>128500</c:v>
                </c:pt>
                <c:pt idx="175">
                  <c:v>178400</c:v>
                </c:pt>
                <c:pt idx="176">
                  <c:v>132000</c:v>
                </c:pt>
                <c:pt idx="177">
                  <c:v>143500</c:v>
                </c:pt>
                <c:pt idx="178">
                  <c:v>102000</c:v>
                </c:pt>
                <c:pt idx="179">
                  <c:v>93500</c:v>
                </c:pt>
                <c:pt idx="180">
                  <c:v>125500</c:v>
                </c:pt>
                <c:pt idx="181">
                  <c:v>131000</c:v>
                </c:pt>
                <c:pt idx="182">
                  <c:v>127000</c:v>
                </c:pt>
                <c:pt idx="183">
                  <c:v>135250</c:v>
                </c:pt>
                <c:pt idx="184">
                  <c:v>143250</c:v>
                </c:pt>
                <c:pt idx="185">
                  <c:v>93500</c:v>
                </c:pt>
                <c:pt idx="186">
                  <c:v>114250</c:v>
                </c:pt>
                <c:pt idx="187">
                  <c:v>149900</c:v>
                </c:pt>
                <c:pt idx="188">
                  <c:v>118000</c:v>
                </c:pt>
                <c:pt idx="189">
                  <c:v>120750</c:v>
                </c:pt>
                <c:pt idx="190">
                  <c:v>121600</c:v>
                </c:pt>
                <c:pt idx="191">
                  <c:v>135000</c:v>
                </c:pt>
                <c:pt idx="192">
                  <c:v>132800</c:v>
                </c:pt>
                <c:pt idx="193">
                  <c:v>175000</c:v>
                </c:pt>
                <c:pt idx="194">
                  <c:v>125500</c:v>
                </c:pt>
                <c:pt idx="195">
                  <c:v>103000</c:v>
                </c:pt>
                <c:pt idx="196">
                  <c:v>137500</c:v>
                </c:pt>
                <c:pt idx="197">
                  <c:v>135000</c:v>
                </c:pt>
                <c:pt idx="198">
                  <c:v>111250</c:v>
                </c:pt>
                <c:pt idx="199">
                  <c:v>128000</c:v>
                </c:pt>
                <c:pt idx="200">
                  <c:v>132500</c:v>
                </c:pt>
                <c:pt idx="201">
                  <c:v>127500</c:v>
                </c:pt>
                <c:pt idx="202">
                  <c:v>129250</c:v>
                </c:pt>
                <c:pt idx="203">
                  <c:v>104900</c:v>
                </c:pt>
                <c:pt idx="204">
                  <c:v>142500</c:v>
                </c:pt>
                <c:pt idx="205">
                  <c:v>145133.33333333334</c:v>
                </c:pt>
                <c:pt idx="206">
                  <c:v>115000</c:v>
                </c:pt>
                <c:pt idx="207">
                  <c:v>80000</c:v>
                </c:pt>
                <c:pt idx="208">
                  <c:v>147250</c:v>
                </c:pt>
                <c:pt idx="209">
                  <c:v>158000</c:v>
                </c:pt>
                <c:pt idx="210">
                  <c:v>139500</c:v>
                </c:pt>
                <c:pt idx="211">
                  <c:v>132000</c:v>
                </c:pt>
                <c:pt idx="212">
                  <c:v>190000</c:v>
                </c:pt>
                <c:pt idx="213">
                  <c:v>118400</c:v>
                </c:pt>
                <c:pt idx="214">
                  <c:v>156932</c:v>
                </c:pt>
                <c:pt idx="215">
                  <c:v>76500</c:v>
                </c:pt>
                <c:pt idx="216">
                  <c:v>134333.33333333334</c:v>
                </c:pt>
                <c:pt idx="217">
                  <c:v>102776</c:v>
                </c:pt>
                <c:pt idx="218">
                  <c:v>78235.5</c:v>
                </c:pt>
                <c:pt idx="219">
                  <c:v>127000</c:v>
                </c:pt>
                <c:pt idx="220">
                  <c:v>135000</c:v>
                </c:pt>
                <c:pt idx="221">
                  <c:v>108300</c:v>
                </c:pt>
                <c:pt idx="222">
                  <c:v>115000</c:v>
                </c:pt>
                <c:pt idx="223">
                  <c:v>85000</c:v>
                </c:pt>
                <c:pt idx="224">
                  <c:v>158450</c:v>
                </c:pt>
                <c:pt idx="225">
                  <c:v>118500</c:v>
                </c:pt>
                <c:pt idx="226">
                  <c:v>135252</c:v>
                </c:pt>
                <c:pt idx="227">
                  <c:v>165000</c:v>
                </c:pt>
                <c:pt idx="228">
                  <c:v>102000</c:v>
                </c:pt>
                <c:pt idx="229">
                  <c:v>138700</c:v>
                </c:pt>
                <c:pt idx="230">
                  <c:v>150000</c:v>
                </c:pt>
                <c:pt idx="231">
                  <c:v>155000</c:v>
                </c:pt>
                <c:pt idx="232">
                  <c:v>137333.33333333334</c:v>
                </c:pt>
                <c:pt idx="233">
                  <c:v>161000</c:v>
                </c:pt>
                <c:pt idx="234">
                  <c:v>118000</c:v>
                </c:pt>
                <c:pt idx="235">
                  <c:v>149500</c:v>
                </c:pt>
                <c:pt idx="236">
                  <c:v>154900</c:v>
                </c:pt>
                <c:pt idx="237">
                  <c:v>131500</c:v>
                </c:pt>
                <c:pt idx="238">
                  <c:v>135671.42857142858</c:v>
                </c:pt>
                <c:pt idx="239">
                  <c:v>153875</c:v>
                </c:pt>
                <c:pt idx="240">
                  <c:v>134250</c:v>
                </c:pt>
                <c:pt idx="241">
                  <c:v>91000</c:v>
                </c:pt>
                <c:pt idx="242">
                  <c:v>146800</c:v>
                </c:pt>
                <c:pt idx="243">
                  <c:v>153575</c:v>
                </c:pt>
                <c:pt idx="244">
                  <c:v>135000</c:v>
                </c:pt>
                <c:pt idx="245">
                  <c:v>79900</c:v>
                </c:pt>
                <c:pt idx="246">
                  <c:v>132075</c:v>
                </c:pt>
                <c:pt idx="247">
                  <c:v>128500</c:v>
                </c:pt>
                <c:pt idx="248">
                  <c:v>145250</c:v>
                </c:pt>
                <c:pt idx="249">
                  <c:v>145500</c:v>
                </c:pt>
                <c:pt idx="250">
                  <c:v>151000</c:v>
                </c:pt>
                <c:pt idx="251">
                  <c:v>159950</c:v>
                </c:pt>
                <c:pt idx="252">
                  <c:v>138771.42857142858</c:v>
                </c:pt>
                <c:pt idx="253">
                  <c:v>120500</c:v>
                </c:pt>
                <c:pt idx="254">
                  <c:v>159500</c:v>
                </c:pt>
                <c:pt idx="255">
                  <c:v>162000</c:v>
                </c:pt>
                <c:pt idx="256">
                  <c:v>128000</c:v>
                </c:pt>
                <c:pt idx="257">
                  <c:v>135500</c:v>
                </c:pt>
                <c:pt idx="258">
                  <c:v>178000</c:v>
                </c:pt>
                <c:pt idx="259">
                  <c:v>179900</c:v>
                </c:pt>
                <c:pt idx="260">
                  <c:v>154500</c:v>
                </c:pt>
                <c:pt idx="261">
                  <c:v>123500</c:v>
                </c:pt>
                <c:pt idx="262">
                  <c:v>131875</c:v>
                </c:pt>
                <c:pt idx="263">
                  <c:v>143000</c:v>
                </c:pt>
                <c:pt idx="264">
                  <c:v>134000</c:v>
                </c:pt>
                <c:pt idx="265">
                  <c:v>152000</c:v>
                </c:pt>
                <c:pt idx="266">
                  <c:v>133750</c:v>
                </c:pt>
                <c:pt idx="267">
                  <c:v>183900</c:v>
                </c:pt>
                <c:pt idx="268">
                  <c:v>120000</c:v>
                </c:pt>
                <c:pt idx="269">
                  <c:v>123826.66666666667</c:v>
                </c:pt>
                <c:pt idx="270">
                  <c:v>157733.33333333334</c:v>
                </c:pt>
                <c:pt idx="271">
                  <c:v>182332.5</c:v>
                </c:pt>
                <c:pt idx="272">
                  <c:v>140000</c:v>
                </c:pt>
                <c:pt idx="273">
                  <c:v>141000</c:v>
                </c:pt>
                <c:pt idx="274">
                  <c:v>137175</c:v>
                </c:pt>
                <c:pt idx="275">
                  <c:v>143000</c:v>
                </c:pt>
                <c:pt idx="276">
                  <c:v>123250</c:v>
                </c:pt>
                <c:pt idx="277">
                  <c:v>170000</c:v>
                </c:pt>
                <c:pt idx="278">
                  <c:v>132333.33333333334</c:v>
                </c:pt>
                <c:pt idx="279">
                  <c:v>126600</c:v>
                </c:pt>
                <c:pt idx="280">
                  <c:v>125000</c:v>
                </c:pt>
                <c:pt idx="281">
                  <c:v>142450</c:v>
                </c:pt>
                <c:pt idx="282">
                  <c:v>125000</c:v>
                </c:pt>
                <c:pt idx="283">
                  <c:v>151975</c:v>
                </c:pt>
                <c:pt idx="284">
                  <c:v>147000</c:v>
                </c:pt>
                <c:pt idx="285">
                  <c:v>157000</c:v>
                </c:pt>
                <c:pt idx="286">
                  <c:v>174000</c:v>
                </c:pt>
                <c:pt idx="287">
                  <c:v>162461.11111111112</c:v>
                </c:pt>
                <c:pt idx="288">
                  <c:v>176000</c:v>
                </c:pt>
                <c:pt idx="289">
                  <c:v>134000</c:v>
                </c:pt>
                <c:pt idx="290">
                  <c:v>172500</c:v>
                </c:pt>
                <c:pt idx="291">
                  <c:v>135650</c:v>
                </c:pt>
                <c:pt idx="292">
                  <c:v>145000</c:v>
                </c:pt>
                <c:pt idx="293">
                  <c:v>135000</c:v>
                </c:pt>
                <c:pt idx="294">
                  <c:v>134200</c:v>
                </c:pt>
                <c:pt idx="295">
                  <c:v>156750</c:v>
                </c:pt>
                <c:pt idx="296">
                  <c:v>157250</c:v>
                </c:pt>
                <c:pt idx="297">
                  <c:v>110500</c:v>
                </c:pt>
                <c:pt idx="298">
                  <c:v>165500</c:v>
                </c:pt>
                <c:pt idx="299">
                  <c:v>135500</c:v>
                </c:pt>
                <c:pt idx="300">
                  <c:v>158000</c:v>
                </c:pt>
                <c:pt idx="301">
                  <c:v>152100</c:v>
                </c:pt>
                <c:pt idx="302">
                  <c:v>174000</c:v>
                </c:pt>
                <c:pt idx="303">
                  <c:v>113000</c:v>
                </c:pt>
                <c:pt idx="304">
                  <c:v>135000</c:v>
                </c:pt>
                <c:pt idx="305">
                  <c:v>154750</c:v>
                </c:pt>
                <c:pt idx="306">
                  <c:v>144333.33333333334</c:v>
                </c:pt>
                <c:pt idx="307">
                  <c:v>129000</c:v>
                </c:pt>
                <c:pt idx="308">
                  <c:v>134984.33333333334</c:v>
                </c:pt>
                <c:pt idx="309">
                  <c:v>136333.33333333334</c:v>
                </c:pt>
                <c:pt idx="310">
                  <c:v>166250</c:v>
                </c:pt>
                <c:pt idx="311">
                  <c:v>179400</c:v>
                </c:pt>
                <c:pt idx="312">
                  <c:v>155000</c:v>
                </c:pt>
                <c:pt idx="313">
                  <c:v>176000</c:v>
                </c:pt>
                <c:pt idx="314">
                  <c:v>149633.33333333334</c:v>
                </c:pt>
                <c:pt idx="315">
                  <c:v>127500</c:v>
                </c:pt>
                <c:pt idx="316">
                  <c:v>167500</c:v>
                </c:pt>
                <c:pt idx="317">
                  <c:v>161000</c:v>
                </c:pt>
                <c:pt idx="318">
                  <c:v>148000</c:v>
                </c:pt>
                <c:pt idx="319">
                  <c:v>170000</c:v>
                </c:pt>
                <c:pt idx="320">
                  <c:v>174500</c:v>
                </c:pt>
                <c:pt idx="321">
                  <c:v>155133.33333333334</c:v>
                </c:pt>
                <c:pt idx="322">
                  <c:v>91500</c:v>
                </c:pt>
                <c:pt idx="323">
                  <c:v>159200</c:v>
                </c:pt>
                <c:pt idx="324">
                  <c:v>171500</c:v>
                </c:pt>
                <c:pt idx="325">
                  <c:v>145500</c:v>
                </c:pt>
                <c:pt idx="326">
                  <c:v>166500</c:v>
                </c:pt>
                <c:pt idx="327">
                  <c:v>84500</c:v>
                </c:pt>
                <c:pt idx="328">
                  <c:v>177000</c:v>
                </c:pt>
                <c:pt idx="329">
                  <c:v>142500</c:v>
                </c:pt>
                <c:pt idx="330">
                  <c:v>154000</c:v>
                </c:pt>
                <c:pt idx="331">
                  <c:v>126500</c:v>
                </c:pt>
                <c:pt idx="332">
                  <c:v>140000</c:v>
                </c:pt>
                <c:pt idx="333">
                  <c:v>133987.5</c:v>
                </c:pt>
                <c:pt idx="334">
                  <c:v>160200</c:v>
                </c:pt>
                <c:pt idx="335">
                  <c:v>173000</c:v>
                </c:pt>
                <c:pt idx="336">
                  <c:v>166000</c:v>
                </c:pt>
                <c:pt idx="337">
                  <c:v>137833.33333333334</c:v>
                </c:pt>
                <c:pt idx="338">
                  <c:v>153000</c:v>
                </c:pt>
                <c:pt idx="339">
                  <c:v>141000</c:v>
                </c:pt>
                <c:pt idx="340">
                  <c:v>215200</c:v>
                </c:pt>
                <c:pt idx="341">
                  <c:v>190250</c:v>
                </c:pt>
                <c:pt idx="342">
                  <c:v>134450</c:v>
                </c:pt>
                <c:pt idx="343">
                  <c:v>154000</c:v>
                </c:pt>
                <c:pt idx="344">
                  <c:v>208250</c:v>
                </c:pt>
                <c:pt idx="345">
                  <c:v>134168.5</c:v>
                </c:pt>
                <c:pt idx="346">
                  <c:v>152833.33333333334</c:v>
                </c:pt>
                <c:pt idx="347">
                  <c:v>172217</c:v>
                </c:pt>
                <c:pt idx="348">
                  <c:v>146500</c:v>
                </c:pt>
                <c:pt idx="349">
                  <c:v>137500</c:v>
                </c:pt>
                <c:pt idx="350">
                  <c:v>169000</c:v>
                </c:pt>
                <c:pt idx="351">
                  <c:v>149587.5</c:v>
                </c:pt>
                <c:pt idx="352">
                  <c:v>132500</c:v>
                </c:pt>
                <c:pt idx="353">
                  <c:v>177500</c:v>
                </c:pt>
                <c:pt idx="354">
                  <c:v>157983.33333333334</c:v>
                </c:pt>
                <c:pt idx="355">
                  <c:v>197000</c:v>
                </c:pt>
                <c:pt idx="356">
                  <c:v>181000</c:v>
                </c:pt>
                <c:pt idx="357">
                  <c:v>162000</c:v>
                </c:pt>
                <c:pt idx="358">
                  <c:v>173600</c:v>
                </c:pt>
                <c:pt idx="359">
                  <c:v>157000</c:v>
                </c:pt>
                <c:pt idx="360">
                  <c:v>183500</c:v>
                </c:pt>
                <c:pt idx="361">
                  <c:v>135000</c:v>
                </c:pt>
                <c:pt idx="362">
                  <c:v>175900</c:v>
                </c:pt>
                <c:pt idx="363">
                  <c:v>141500</c:v>
                </c:pt>
                <c:pt idx="364">
                  <c:v>178000</c:v>
                </c:pt>
                <c:pt idx="365">
                  <c:v>155166.66666666666</c:v>
                </c:pt>
                <c:pt idx="366">
                  <c:v>164900</c:v>
                </c:pt>
                <c:pt idx="367">
                  <c:v>146500</c:v>
                </c:pt>
                <c:pt idx="368">
                  <c:v>188700</c:v>
                </c:pt>
                <c:pt idx="369">
                  <c:v>165450</c:v>
                </c:pt>
                <c:pt idx="370">
                  <c:v>168000</c:v>
                </c:pt>
                <c:pt idx="371">
                  <c:v>187000</c:v>
                </c:pt>
                <c:pt idx="372">
                  <c:v>133000</c:v>
                </c:pt>
                <c:pt idx="373">
                  <c:v>124000</c:v>
                </c:pt>
                <c:pt idx="374">
                  <c:v>146500</c:v>
                </c:pt>
                <c:pt idx="375">
                  <c:v>163312.5</c:v>
                </c:pt>
                <c:pt idx="376">
                  <c:v>167900</c:v>
                </c:pt>
                <c:pt idx="377">
                  <c:v>124450</c:v>
                </c:pt>
                <c:pt idx="378">
                  <c:v>163000</c:v>
                </c:pt>
                <c:pt idx="379">
                  <c:v>206000</c:v>
                </c:pt>
                <c:pt idx="380">
                  <c:v>148950</c:v>
                </c:pt>
                <c:pt idx="381">
                  <c:v>154680</c:v>
                </c:pt>
                <c:pt idx="382">
                  <c:v>178000</c:v>
                </c:pt>
                <c:pt idx="383">
                  <c:v>165400</c:v>
                </c:pt>
                <c:pt idx="384">
                  <c:v>173000</c:v>
                </c:pt>
                <c:pt idx="385">
                  <c:v>162000</c:v>
                </c:pt>
                <c:pt idx="386">
                  <c:v>135000</c:v>
                </c:pt>
                <c:pt idx="387">
                  <c:v>160000</c:v>
                </c:pt>
                <c:pt idx="388">
                  <c:v>147500</c:v>
                </c:pt>
                <c:pt idx="389">
                  <c:v>180200</c:v>
                </c:pt>
                <c:pt idx="390">
                  <c:v>194000</c:v>
                </c:pt>
                <c:pt idx="391">
                  <c:v>182000</c:v>
                </c:pt>
                <c:pt idx="392">
                  <c:v>141500</c:v>
                </c:pt>
                <c:pt idx="393">
                  <c:v>155000</c:v>
                </c:pt>
                <c:pt idx="394">
                  <c:v>188000</c:v>
                </c:pt>
                <c:pt idx="395">
                  <c:v>176666.66666666666</c:v>
                </c:pt>
                <c:pt idx="396">
                  <c:v>148000</c:v>
                </c:pt>
                <c:pt idx="397">
                  <c:v>160000</c:v>
                </c:pt>
                <c:pt idx="398">
                  <c:v>208300</c:v>
                </c:pt>
                <c:pt idx="399">
                  <c:v>178000</c:v>
                </c:pt>
                <c:pt idx="400">
                  <c:v>185000</c:v>
                </c:pt>
                <c:pt idx="401">
                  <c:v>141200</c:v>
                </c:pt>
                <c:pt idx="402">
                  <c:v>100000</c:v>
                </c:pt>
                <c:pt idx="403">
                  <c:v>165000</c:v>
                </c:pt>
                <c:pt idx="404">
                  <c:v>168200</c:v>
                </c:pt>
                <c:pt idx="405">
                  <c:v>136966.66666666666</c:v>
                </c:pt>
                <c:pt idx="406">
                  <c:v>149103</c:v>
                </c:pt>
                <c:pt idx="407">
                  <c:v>133000</c:v>
                </c:pt>
                <c:pt idx="408">
                  <c:v>182000</c:v>
                </c:pt>
                <c:pt idx="409">
                  <c:v>154833.33333333334</c:v>
                </c:pt>
                <c:pt idx="410">
                  <c:v>141500</c:v>
                </c:pt>
                <c:pt idx="411">
                  <c:v>165950</c:v>
                </c:pt>
                <c:pt idx="412">
                  <c:v>98600</c:v>
                </c:pt>
                <c:pt idx="413">
                  <c:v>140000</c:v>
                </c:pt>
                <c:pt idx="414">
                  <c:v>159000</c:v>
                </c:pt>
                <c:pt idx="415">
                  <c:v>199250</c:v>
                </c:pt>
                <c:pt idx="416">
                  <c:v>205950</c:v>
                </c:pt>
                <c:pt idx="417">
                  <c:v>194000</c:v>
                </c:pt>
                <c:pt idx="418">
                  <c:v>199900</c:v>
                </c:pt>
                <c:pt idx="419">
                  <c:v>162725</c:v>
                </c:pt>
                <c:pt idx="420">
                  <c:v>200500</c:v>
                </c:pt>
                <c:pt idx="421">
                  <c:v>183000</c:v>
                </c:pt>
                <c:pt idx="422">
                  <c:v>173000</c:v>
                </c:pt>
                <c:pt idx="423">
                  <c:v>195000</c:v>
                </c:pt>
                <c:pt idx="424">
                  <c:v>154000</c:v>
                </c:pt>
                <c:pt idx="425">
                  <c:v>197000</c:v>
                </c:pt>
                <c:pt idx="426">
                  <c:v>155346.66666666666</c:v>
                </c:pt>
                <c:pt idx="427">
                  <c:v>175000</c:v>
                </c:pt>
                <c:pt idx="428">
                  <c:v>205000</c:v>
                </c:pt>
                <c:pt idx="429">
                  <c:v>157000</c:v>
                </c:pt>
                <c:pt idx="430">
                  <c:v>160000</c:v>
                </c:pt>
                <c:pt idx="431">
                  <c:v>142000</c:v>
                </c:pt>
                <c:pt idx="432">
                  <c:v>144000</c:v>
                </c:pt>
                <c:pt idx="433">
                  <c:v>157000</c:v>
                </c:pt>
                <c:pt idx="434">
                  <c:v>180000</c:v>
                </c:pt>
                <c:pt idx="435">
                  <c:v>147500</c:v>
                </c:pt>
                <c:pt idx="436">
                  <c:v>213000</c:v>
                </c:pt>
                <c:pt idx="437">
                  <c:v>166875</c:v>
                </c:pt>
                <c:pt idx="438">
                  <c:v>177000</c:v>
                </c:pt>
                <c:pt idx="439">
                  <c:v>164075</c:v>
                </c:pt>
                <c:pt idx="440">
                  <c:v>176000</c:v>
                </c:pt>
                <c:pt idx="441">
                  <c:v>168833.33333333334</c:v>
                </c:pt>
                <c:pt idx="442">
                  <c:v>192000</c:v>
                </c:pt>
                <c:pt idx="443">
                  <c:v>149333.33333333334</c:v>
                </c:pt>
                <c:pt idx="444">
                  <c:v>138887</c:v>
                </c:pt>
                <c:pt idx="445">
                  <c:v>163697.5</c:v>
                </c:pt>
                <c:pt idx="446">
                  <c:v>140000</c:v>
                </c:pt>
                <c:pt idx="447">
                  <c:v>137750</c:v>
                </c:pt>
                <c:pt idx="448">
                  <c:v>189750</c:v>
                </c:pt>
                <c:pt idx="449">
                  <c:v>85000</c:v>
                </c:pt>
                <c:pt idx="450">
                  <c:v>219500</c:v>
                </c:pt>
                <c:pt idx="451">
                  <c:v>192250</c:v>
                </c:pt>
                <c:pt idx="452">
                  <c:v>224250</c:v>
                </c:pt>
                <c:pt idx="453">
                  <c:v>140200</c:v>
                </c:pt>
                <c:pt idx="454">
                  <c:v>185000</c:v>
                </c:pt>
                <c:pt idx="455">
                  <c:v>60000</c:v>
                </c:pt>
                <c:pt idx="456">
                  <c:v>167000</c:v>
                </c:pt>
                <c:pt idx="457">
                  <c:v>202750</c:v>
                </c:pt>
                <c:pt idx="458">
                  <c:v>220000</c:v>
                </c:pt>
                <c:pt idx="459">
                  <c:v>164000</c:v>
                </c:pt>
                <c:pt idx="460">
                  <c:v>208500</c:v>
                </c:pt>
                <c:pt idx="461">
                  <c:v>176500</c:v>
                </c:pt>
                <c:pt idx="462">
                  <c:v>192140</c:v>
                </c:pt>
                <c:pt idx="463">
                  <c:v>168600</c:v>
                </c:pt>
                <c:pt idx="464">
                  <c:v>181900</c:v>
                </c:pt>
                <c:pt idx="465">
                  <c:v>162250</c:v>
                </c:pt>
                <c:pt idx="466">
                  <c:v>140000</c:v>
                </c:pt>
                <c:pt idx="467">
                  <c:v>200719.75</c:v>
                </c:pt>
                <c:pt idx="468">
                  <c:v>192000</c:v>
                </c:pt>
                <c:pt idx="469">
                  <c:v>150000</c:v>
                </c:pt>
                <c:pt idx="470">
                  <c:v>137450</c:v>
                </c:pt>
                <c:pt idx="471">
                  <c:v>148750</c:v>
                </c:pt>
                <c:pt idx="472">
                  <c:v>211000</c:v>
                </c:pt>
                <c:pt idx="473">
                  <c:v>198750</c:v>
                </c:pt>
                <c:pt idx="474">
                  <c:v>170375</c:v>
                </c:pt>
                <c:pt idx="475">
                  <c:v>177550</c:v>
                </c:pt>
                <c:pt idx="476">
                  <c:v>185500</c:v>
                </c:pt>
                <c:pt idx="477">
                  <c:v>172500</c:v>
                </c:pt>
                <c:pt idx="478">
                  <c:v>175000</c:v>
                </c:pt>
                <c:pt idx="479">
                  <c:v>172500</c:v>
                </c:pt>
                <c:pt idx="480">
                  <c:v>174161.66666666666</c:v>
                </c:pt>
                <c:pt idx="481">
                  <c:v>194500</c:v>
                </c:pt>
                <c:pt idx="482">
                  <c:v>204750</c:v>
                </c:pt>
                <c:pt idx="483">
                  <c:v>196000</c:v>
                </c:pt>
                <c:pt idx="484">
                  <c:v>190152</c:v>
                </c:pt>
                <c:pt idx="485">
                  <c:v>172400</c:v>
                </c:pt>
                <c:pt idx="486">
                  <c:v>149000</c:v>
                </c:pt>
                <c:pt idx="487">
                  <c:v>164990</c:v>
                </c:pt>
                <c:pt idx="488">
                  <c:v>168000</c:v>
                </c:pt>
                <c:pt idx="489">
                  <c:v>192586.4</c:v>
                </c:pt>
                <c:pt idx="490">
                  <c:v>173000</c:v>
                </c:pt>
                <c:pt idx="491">
                  <c:v>185065.5</c:v>
                </c:pt>
                <c:pt idx="492">
                  <c:v>219350</c:v>
                </c:pt>
                <c:pt idx="493">
                  <c:v>227875</c:v>
                </c:pt>
                <c:pt idx="494">
                  <c:v>241000</c:v>
                </c:pt>
                <c:pt idx="495">
                  <c:v>197900</c:v>
                </c:pt>
                <c:pt idx="496">
                  <c:v>159000</c:v>
                </c:pt>
                <c:pt idx="497">
                  <c:v>198625</c:v>
                </c:pt>
                <c:pt idx="498">
                  <c:v>201000</c:v>
                </c:pt>
                <c:pt idx="499">
                  <c:v>162900</c:v>
                </c:pt>
                <c:pt idx="500">
                  <c:v>224900</c:v>
                </c:pt>
                <c:pt idx="501">
                  <c:v>165500</c:v>
                </c:pt>
                <c:pt idx="502">
                  <c:v>242000</c:v>
                </c:pt>
                <c:pt idx="503">
                  <c:v>143000</c:v>
                </c:pt>
                <c:pt idx="504">
                  <c:v>168000</c:v>
                </c:pt>
                <c:pt idx="505">
                  <c:v>194201</c:v>
                </c:pt>
                <c:pt idx="506">
                  <c:v>193000</c:v>
                </c:pt>
                <c:pt idx="507">
                  <c:v>159000</c:v>
                </c:pt>
                <c:pt idx="508">
                  <c:v>188500</c:v>
                </c:pt>
                <c:pt idx="509">
                  <c:v>182500</c:v>
                </c:pt>
                <c:pt idx="510">
                  <c:v>178666.66666666666</c:v>
                </c:pt>
                <c:pt idx="511">
                  <c:v>95000</c:v>
                </c:pt>
                <c:pt idx="512">
                  <c:v>170000</c:v>
                </c:pt>
                <c:pt idx="513">
                  <c:v>132500</c:v>
                </c:pt>
                <c:pt idx="514">
                  <c:v>181134</c:v>
                </c:pt>
                <c:pt idx="515">
                  <c:v>207000</c:v>
                </c:pt>
                <c:pt idx="516">
                  <c:v>166566.66666666666</c:v>
                </c:pt>
                <c:pt idx="517">
                  <c:v>185766.66666666666</c:v>
                </c:pt>
                <c:pt idx="518">
                  <c:v>231500</c:v>
                </c:pt>
                <c:pt idx="519">
                  <c:v>218200</c:v>
                </c:pt>
                <c:pt idx="520">
                  <c:v>179000</c:v>
                </c:pt>
                <c:pt idx="521">
                  <c:v>210000</c:v>
                </c:pt>
                <c:pt idx="522">
                  <c:v>115000</c:v>
                </c:pt>
                <c:pt idx="523">
                  <c:v>208900</c:v>
                </c:pt>
                <c:pt idx="524">
                  <c:v>223500</c:v>
                </c:pt>
                <c:pt idx="525">
                  <c:v>172500</c:v>
                </c:pt>
                <c:pt idx="526">
                  <c:v>214900</c:v>
                </c:pt>
                <c:pt idx="527">
                  <c:v>192500</c:v>
                </c:pt>
                <c:pt idx="528">
                  <c:v>161500</c:v>
                </c:pt>
                <c:pt idx="529">
                  <c:v>203666.66666666666</c:v>
                </c:pt>
                <c:pt idx="530">
                  <c:v>127000</c:v>
                </c:pt>
                <c:pt idx="531">
                  <c:v>178850</c:v>
                </c:pt>
                <c:pt idx="532">
                  <c:v>129900</c:v>
                </c:pt>
                <c:pt idx="533">
                  <c:v>190083.33333333334</c:v>
                </c:pt>
                <c:pt idx="534">
                  <c:v>215000</c:v>
                </c:pt>
                <c:pt idx="535">
                  <c:v>160000</c:v>
                </c:pt>
                <c:pt idx="536">
                  <c:v>187944.16666666666</c:v>
                </c:pt>
                <c:pt idx="537">
                  <c:v>198500</c:v>
                </c:pt>
                <c:pt idx="538">
                  <c:v>190842</c:v>
                </c:pt>
                <c:pt idx="539">
                  <c:v>213290</c:v>
                </c:pt>
                <c:pt idx="540">
                  <c:v>167500</c:v>
                </c:pt>
                <c:pt idx="541">
                  <c:v>241500</c:v>
                </c:pt>
                <c:pt idx="542">
                  <c:v>245392.66666666666</c:v>
                </c:pt>
                <c:pt idx="543">
                  <c:v>205000</c:v>
                </c:pt>
                <c:pt idx="544">
                  <c:v>231500</c:v>
                </c:pt>
                <c:pt idx="545">
                  <c:v>183500</c:v>
                </c:pt>
                <c:pt idx="546">
                  <c:v>155125</c:v>
                </c:pt>
                <c:pt idx="547">
                  <c:v>234217.5</c:v>
                </c:pt>
                <c:pt idx="548">
                  <c:v>237000</c:v>
                </c:pt>
                <c:pt idx="549">
                  <c:v>219500</c:v>
                </c:pt>
                <c:pt idx="550">
                  <c:v>191666.66666666666</c:v>
                </c:pt>
                <c:pt idx="551">
                  <c:v>170000</c:v>
                </c:pt>
                <c:pt idx="552">
                  <c:v>187500</c:v>
                </c:pt>
                <c:pt idx="553">
                  <c:v>156875</c:v>
                </c:pt>
                <c:pt idx="554">
                  <c:v>159000</c:v>
                </c:pt>
                <c:pt idx="555">
                  <c:v>203620</c:v>
                </c:pt>
                <c:pt idx="556">
                  <c:v>194000</c:v>
                </c:pt>
                <c:pt idx="557">
                  <c:v>147250</c:v>
                </c:pt>
                <c:pt idx="558">
                  <c:v>195000</c:v>
                </c:pt>
                <c:pt idx="559">
                  <c:v>82500</c:v>
                </c:pt>
                <c:pt idx="560">
                  <c:v>189000</c:v>
                </c:pt>
                <c:pt idx="561">
                  <c:v>175000</c:v>
                </c:pt>
                <c:pt idx="562">
                  <c:v>215000</c:v>
                </c:pt>
                <c:pt idx="563">
                  <c:v>158000</c:v>
                </c:pt>
                <c:pt idx="564">
                  <c:v>177000</c:v>
                </c:pt>
                <c:pt idx="565">
                  <c:v>173875</c:v>
                </c:pt>
                <c:pt idx="566">
                  <c:v>122000</c:v>
                </c:pt>
                <c:pt idx="567">
                  <c:v>199900</c:v>
                </c:pt>
                <c:pt idx="568">
                  <c:v>190000</c:v>
                </c:pt>
                <c:pt idx="569">
                  <c:v>216500</c:v>
                </c:pt>
                <c:pt idx="570">
                  <c:v>226000</c:v>
                </c:pt>
                <c:pt idx="571">
                  <c:v>214000</c:v>
                </c:pt>
                <c:pt idx="572">
                  <c:v>185500</c:v>
                </c:pt>
                <c:pt idx="573">
                  <c:v>202500</c:v>
                </c:pt>
                <c:pt idx="574">
                  <c:v>239000</c:v>
                </c:pt>
                <c:pt idx="575">
                  <c:v>143900</c:v>
                </c:pt>
                <c:pt idx="576">
                  <c:v>185000</c:v>
                </c:pt>
                <c:pt idx="577">
                  <c:v>392000</c:v>
                </c:pt>
                <c:pt idx="578">
                  <c:v>187100</c:v>
                </c:pt>
                <c:pt idx="579">
                  <c:v>180866.66666666666</c:v>
                </c:pt>
                <c:pt idx="580">
                  <c:v>193060</c:v>
                </c:pt>
                <c:pt idx="581">
                  <c:v>184000</c:v>
                </c:pt>
                <c:pt idx="582">
                  <c:v>137000</c:v>
                </c:pt>
                <c:pt idx="583">
                  <c:v>136900</c:v>
                </c:pt>
                <c:pt idx="584">
                  <c:v>184166.66666666666</c:v>
                </c:pt>
                <c:pt idx="585">
                  <c:v>235000</c:v>
                </c:pt>
                <c:pt idx="586">
                  <c:v>218515.6</c:v>
                </c:pt>
                <c:pt idx="587">
                  <c:v>235000</c:v>
                </c:pt>
                <c:pt idx="588">
                  <c:v>169500</c:v>
                </c:pt>
                <c:pt idx="589">
                  <c:v>192000</c:v>
                </c:pt>
                <c:pt idx="590">
                  <c:v>180500</c:v>
                </c:pt>
                <c:pt idx="591">
                  <c:v>213490</c:v>
                </c:pt>
                <c:pt idx="592">
                  <c:v>87000</c:v>
                </c:pt>
                <c:pt idx="593">
                  <c:v>168000</c:v>
                </c:pt>
                <c:pt idx="594">
                  <c:v>168666.66666666666</c:v>
                </c:pt>
                <c:pt idx="595">
                  <c:v>187500</c:v>
                </c:pt>
                <c:pt idx="596">
                  <c:v>218000</c:v>
                </c:pt>
                <c:pt idx="597">
                  <c:v>169700</c:v>
                </c:pt>
                <c:pt idx="598">
                  <c:v>195000</c:v>
                </c:pt>
                <c:pt idx="599">
                  <c:v>150300</c:v>
                </c:pt>
                <c:pt idx="600">
                  <c:v>196975</c:v>
                </c:pt>
                <c:pt idx="601">
                  <c:v>143000</c:v>
                </c:pt>
                <c:pt idx="602">
                  <c:v>189000</c:v>
                </c:pt>
                <c:pt idx="603">
                  <c:v>274725</c:v>
                </c:pt>
                <c:pt idx="604">
                  <c:v>161500</c:v>
                </c:pt>
                <c:pt idx="605">
                  <c:v>274970</c:v>
                </c:pt>
                <c:pt idx="606">
                  <c:v>206250</c:v>
                </c:pt>
                <c:pt idx="607">
                  <c:v>150000</c:v>
                </c:pt>
                <c:pt idx="608">
                  <c:v>177500</c:v>
                </c:pt>
                <c:pt idx="609">
                  <c:v>190000</c:v>
                </c:pt>
                <c:pt idx="610">
                  <c:v>143000</c:v>
                </c:pt>
                <c:pt idx="611">
                  <c:v>179500</c:v>
                </c:pt>
                <c:pt idx="612">
                  <c:v>192000</c:v>
                </c:pt>
                <c:pt idx="613">
                  <c:v>205000</c:v>
                </c:pt>
                <c:pt idx="614">
                  <c:v>124500</c:v>
                </c:pt>
                <c:pt idx="615">
                  <c:v>239000</c:v>
                </c:pt>
                <c:pt idx="616">
                  <c:v>183250</c:v>
                </c:pt>
                <c:pt idx="617">
                  <c:v>234000</c:v>
                </c:pt>
                <c:pt idx="618">
                  <c:v>192300</c:v>
                </c:pt>
                <c:pt idx="619">
                  <c:v>234300</c:v>
                </c:pt>
                <c:pt idx="620">
                  <c:v>150000</c:v>
                </c:pt>
                <c:pt idx="621">
                  <c:v>254900</c:v>
                </c:pt>
                <c:pt idx="622">
                  <c:v>225000</c:v>
                </c:pt>
                <c:pt idx="623">
                  <c:v>191000</c:v>
                </c:pt>
                <c:pt idx="624">
                  <c:v>180000</c:v>
                </c:pt>
                <c:pt idx="625">
                  <c:v>282922</c:v>
                </c:pt>
                <c:pt idx="626">
                  <c:v>175900</c:v>
                </c:pt>
                <c:pt idx="627">
                  <c:v>157000</c:v>
                </c:pt>
                <c:pt idx="628">
                  <c:v>168950</c:v>
                </c:pt>
                <c:pt idx="629">
                  <c:v>265900</c:v>
                </c:pt>
                <c:pt idx="630">
                  <c:v>225000</c:v>
                </c:pt>
                <c:pt idx="631">
                  <c:v>275000</c:v>
                </c:pt>
                <c:pt idx="632">
                  <c:v>175000</c:v>
                </c:pt>
                <c:pt idx="633">
                  <c:v>175000</c:v>
                </c:pt>
                <c:pt idx="634">
                  <c:v>208900</c:v>
                </c:pt>
                <c:pt idx="635">
                  <c:v>169750</c:v>
                </c:pt>
                <c:pt idx="636">
                  <c:v>217000</c:v>
                </c:pt>
                <c:pt idx="637">
                  <c:v>215000</c:v>
                </c:pt>
                <c:pt idx="638">
                  <c:v>210950</c:v>
                </c:pt>
                <c:pt idx="639">
                  <c:v>177000</c:v>
                </c:pt>
                <c:pt idx="640">
                  <c:v>200000</c:v>
                </c:pt>
                <c:pt idx="641">
                  <c:v>106000</c:v>
                </c:pt>
                <c:pt idx="642">
                  <c:v>256833.33333333334</c:v>
                </c:pt>
                <c:pt idx="643">
                  <c:v>212000</c:v>
                </c:pt>
                <c:pt idx="644">
                  <c:v>204000</c:v>
                </c:pt>
                <c:pt idx="645">
                  <c:v>225000</c:v>
                </c:pt>
                <c:pt idx="646">
                  <c:v>204900</c:v>
                </c:pt>
                <c:pt idx="647">
                  <c:v>233230</c:v>
                </c:pt>
                <c:pt idx="648">
                  <c:v>163000</c:v>
                </c:pt>
                <c:pt idx="649">
                  <c:v>190000</c:v>
                </c:pt>
                <c:pt idx="650">
                  <c:v>145000</c:v>
                </c:pt>
                <c:pt idx="651">
                  <c:v>248651</c:v>
                </c:pt>
                <c:pt idx="652">
                  <c:v>263000</c:v>
                </c:pt>
                <c:pt idx="653">
                  <c:v>203000</c:v>
                </c:pt>
                <c:pt idx="654">
                  <c:v>214750</c:v>
                </c:pt>
                <c:pt idx="655">
                  <c:v>310000</c:v>
                </c:pt>
                <c:pt idx="656">
                  <c:v>118500</c:v>
                </c:pt>
                <c:pt idx="657">
                  <c:v>256000</c:v>
                </c:pt>
                <c:pt idx="658">
                  <c:v>167000</c:v>
                </c:pt>
                <c:pt idx="659">
                  <c:v>243500</c:v>
                </c:pt>
                <c:pt idx="660">
                  <c:v>252000</c:v>
                </c:pt>
                <c:pt idx="661">
                  <c:v>274000</c:v>
                </c:pt>
                <c:pt idx="662">
                  <c:v>193500</c:v>
                </c:pt>
                <c:pt idx="663">
                  <c:v>233000</c:v>
                </c:pt>
                <c:pt idx="664">
                  <c:v>122000</c:v>
                </c:pt>
                <c:pt idx="665">
                  <c:v>284000</c:v>
                </c:pt>
                <c:pt idx="666">
                  <c:v>250000</c:v>
                </c:pt>
                <c:pt idx="667">
                  <c:v>244000</c:v>
                </c:pt>
                <c:pt idx="668">
                  <c:v>270000</c:v>
                </c:pt>
                <c:pt idx="669">
                  <c:v>235000</c:v>
                </c:pt>
                <c:pt idx="670">
                  <c:v>214000</c:v>
                </c:pt>
                <c:pt idx="671">
                  <c:v>255000</c:v>
                </c:pt>
                <c:pt idx="672">
                  <c:v>281000</c:v>
                </c:pt>
                <c:pt idx="673">
                  <c:v>220000</c:v>
                </c:pt>
                <c:pt idx="674">
                  <c:v>228666.66666666666</c:v>
                </c:pt>
                <c:pt idx="675">
                  <c:v>206900</c:v>
                </c:pt>
                <c:pt idx="676">
                  <c:v>280000</c:v>
                </c:pt>
                <c:pt idx="677">
                  <c:v>122500</c:v>
                </c:pt>
                <c:pt idx="678">
                  <c:v>214000</c:v>
                </c:pt>
                <c:pt idx="679">
                  <c:v>250000</c:v>
                </c:pt>
                <c:pt idx="680">
                  <c:v>217500</c:v>
                </c:pt>
                <c:pt idx="681">
                  <c:v>226000</c:v>
                </c:pt>
                <c:pt idx="682">
                  <c:v>212500</c:v>
                </c:pt>
                <c:pt idx="683">
                  <c:v>230250</c:v>
                </c:pt>
                <c:pt idx="684">
                  <c:v>229030.5</c:v>
                </c:pt>
                <c:pt idx="685">
                  <c:v>195250</c:v>
                </c:pt>
                <c:pt idx="686">
                  <c:v>165500</c:v>
                </c:pt>
                <c:pt idx="687">
                  <c:v>135000</c:v>
                </c:pt>
                <c:pt idx="688">
                  <c:v>212900</c:v>
                </c:pt>
                <c:pt idx="689">
                  <c:v>209500</c:v>
                </c:pt>
                <c:pt idx="690">
                  <c:v>238875</c:v>
                </c:pt>
                <c:pt idx="691">
                  <c:v>153500</c:v>
                </c:pt>
                <c:pt idx="692">
                  <c:v>168000</c:v>
                </c:pt>
                <c:pt idx="693">
                  <c:v>277500</c:v>
                </c:pt>
                <c:pt idx="694">
                  <c:v>127500</c:v>
                </c:pt>
                <c:pt idx="695">
                  <c:v>245000</c:v>
                </c:pt>
                <c:pt idx="696">
                  <c:v>275500</c:v>
                </c:pt>
                <c:pt idx="697">
                  <c:v>269790</c:v>
                </c:pt>
                <c:pt idx="698">
                  <c:v>262500</c:v>
                </c:pt>
                <c:pt idx="699">
                  <c:v>196000</c:v>
                </c:pt>
                <c:pt idx="700">
                  <c:v>185000</c:v>
                </c:pt>
                <c:pt idx="701">
                  <c:v>239000</c:v>
                </c:pt>
                <c:pt idx="702">
                  <c:v>191000</c:v>
                </c:pt>
                <c:pt idx="703">
                  <c:v>186700</c:v>
                </c:pt>
                <c:pt idx="704">
                  <c:v>239000</c:v>
                </c:pt>
                <c:pt idx="705">
                  <c:v>235750</c:v>
                </c:pt>
                <c:pt idx="706">
                  <c:v>179200</c:v>
                </c:pt>
                <c:pt idx="707">
                  <c:v>287090</c:v>
                </c:pt>
                <c:pt idx="708">
                  <c:v>237000</c:v>
                </c:pt>
                <c:pt idx="709">
                  <c:v>256564</c:v>
                </c:pt>
                <c:pt idx="710">
                  <c:v>275000</c:v>
                </c:pt>
                <c:pt idx="711">
                  <c:v>256300</c:v>
                </c:pt>
                <c:pt idx="712">
                  <c:v>124000</c:v>
                </c:pt>
                <c:pt idx="713">
                  <c:v>261500</c:v>
                </c:pt>
                <c:pt idx="714">
                  <c:v>220500</c:v>
                </c:pt>
                <c:pt idx="715">
                  <c:v>228000</c:v>
                </c:pt>
                <c:pt idx="716">
                  <c:v>214666.66666666666</c:v>
                </c:pt>
                <c:pt idx="717">
                  <c:v>222500</c:v>
                </c:pt>
                <c:pt idx="718">
                  <c:v>286000</c:v>
                </c:pt>
                <c:pt idx="719">
                  <c:v>200000</c:v>
                </c:pt>
                <c:pt idx="720">
                  <c:v>247500</c:v>
                </c:pt>
                <c:pt idx="721">
                  <c:v>222000</c:v>
                </c:pt>
                <c:pt idx="722">
                  <c:v>215000</c:v>
                </c:pt>
                <c:pt idx="723">
                  <c:v>274300</c:v>
                </c:pt>
                <c:pt idx="724">
                  <c:v>190000</c:v>
                </c:pt>
                <c:pt idx="725">
                  <c:v>228000</c:v>
                </c:pt>
                <c:pt idx="726">
                  <c:v>223750</c:v>
                </c:pt>
                <c:pt idx="727">
                  <c:v>189000</c:v>
                </c:pt>
                <c:pt idx="728">
                  <c:v>117500</c:v>
                </c:pt>
                <c:pt idx="729">
                  <c:v>277000</c:v>
                </c:pt>
                <c:pt idx="730">
                  <c:v>205000</c:v>
                </c:pt>
                <c:pt idx="731">
                  <c:v>193000</c:v>
                </c:pt>
                <c:pt idx="732">
                  <c:v>221500</c:v>
                </c:pt>
                <c:pt idx="733">
                  <c:v>238000</c:v>
                </c:pt>
                <c:pt idx="734">
                  <c:v>232000</c:v>
                </c:pt>
                <c:pt idx="735">
                  <c:v>257500</c:v>
                </c:pt>
                <c:pt idx="736">
                  <c:v>242166.66666666666</c:v>
                </c:pt>
                <c:pt idx="737">
                  <c:v>270000</c:v>
                </c:pt>
                <c:pt idx="738">
                  <c:v>262000</c:v>
                </c:pt>
                <c:pt idx="739">
                  <c:v>169000</c:v>
                </c:pt>
                <c:pt idx="740">
                  <c:v>343996.5</c:v>
                </c:pt>
                <c:pt idx="741">
                  <c:v>248000</c:v>
                </c:pt>
                <c:pt idx="742">
                  <c:v>227500</c:v>
                </c:pt>
                <c:pt idx="743">
                  <c:v>255000</c:v>
                </c:pt>
                <c:pt idx="744">
                  <c:v>231500</c:v>
                </c:pt>
                <c:pt idx="745">
                  <c:v>143000</c:v>
                </c:pt>
                <c:pt idx="746">
                  <c:v>240000</c:v>
                </c:pt>
                <c:pt idx="747">
                  <c:v>230000</c:v>
                </c:pt>
                <c:pt idx="748">
                  <c:v>159500</c:v>
                </c:pt>
                <c:pt idx="749">
                  <c:v>200000</c:v>
                </c:pt>
                <c:pt idx="750">
                  <c:v>207500</c:v>
                </c:pt>
                <c:pt idx="751">
                  <c:v>270988.5</c:v>
                </c:pt>
                <c:pt idx="752">
                  <c:v>228950</c:v>
                </c:pt>
                <c:pt idx="753">
                  <c:v>335000</c:v>
                </c:pt>
                <c:pt idx="754">
                  <c:v>285000</c:v>
                </c:pt>
                <c:pt idx="755">
                  <c:v>239000</c:v>
                </c:pt>
                <c:pt idx="756">
                  <c:v>289000</c:v>
                </c:pt>
                <c:pt idx="757">
                  <c:v>325000</c:v>
                </c:pt>
                <c:pt idx="758">
                  <c:v>230000</c:v>
                </c:pt>
                <c:pt idx="759">
                  <c:v>232450</c:v>
                </c:pt>
                <c:pt idx="760">
                  <c:v>192350</c:v>
                </c:pt>
                <c:pt idx="761">
                  <c:v>163500</c:v>
                </c:pt>
                <c:pt idx="762">
                  <c:v>257500</c:v>
                </c:pt>
                <c:pt idx="763">
                  <c:v>287000</c:v>
                </c:pt>
                <c:pt idx="764">
                  <c:v>290000</c:v>
                </c:pt>
                <c:pt idx="765">
                  <c:v>237500</c:v>
                </c:pt>
                <c:pt idx="766">
                  <c:v>232000</c:v>
                </c:pt>
                <c:pt idx="767">
                  <c:v>213250</c:v>
                </c:pt>
                <c:pt idx="768">
                  <c:v>145000</c:v>
                </c:pt>
                <c:pt idx="769">
                  <c:v>240000</c:v>
                </c:pt>
                <c:pt idx="770">
                  <c:v>230500</c:v>
                </c:pt>
                <c:pt idx="771">
                  <c:v>250000</c:v>
                </c:pt>
                <c:pt idx="772">
                  <c:v>259500</c:v>
                </c:pt>
                <c:pt idx="773">
                  <c:v>271000</c:v>
                </c:pt>
                <c:pt idx="774">
                  <c:v>239799</c:v>
                </c:pt>
                <c:pt idx="775">
                  <c:v>234000</c:v>
                </c:pt>
                <c:pt idx="776">
                  <c:v>294000</c:v>
                </c:pt>
                <c:pt idx="777">
                  <c:v>163301.66666666666</c:v>
                </c:pt>
                <c:pt idx="778">
                  <c:v>107500</c:v>
                </c:pt>
                <c:pt idx="779">
                  <c:v>213000</c:v>
                </c:pt>
                <c:pt idx="780">
                  <c:v>207500</c:v>
                </c:pt>
                <c:pt idx="781">
                  <c:v>248328</c:v>
                </c:pt>
                <c:pt idx="782">
                  <c:v>154300</c:v>
                </c:pt>
                <c:pt idx="783">
                  <c:v>307000</c:v>
                </c:pt>
                <c:pt idx="784">
                  <c:v>200000</c:v>
                </c:pt>
                <c:pt idx="785">
                  <c:v>229000</c:v>
                </c:pt>
                <c:pt idx="786">
                  <c:v>281675</c:v>
                </c:pt>
                <c:pt idx="787">
                  <c:v>268000</c:v>
                </c:pt>
                <c:pt idx="788">
                  <c:v>228000</c:v>
                </c:pt>
                <c:pt idx="789">
                  <c:v>320000</c:v>
                </c:pt>
                <c:pt idx="790">
                  <c:v>129000</c:v>
                </c:pt>
                <c:pt idx="791">
                  <c:v>274398</c:v>
                </c:pt>
                <c:pt idx="792">
                  <c:v>190000</c:v>
                </c:pt>
                <c:pt idx="793">
                  <c:v>328900</c:v>
                </c:pt>
                <c:pt idx="794">
                  <c:v>306000</c:v>
                </c:pt>
                <c:pt idx="795">
                  <c:v>296700</c:v>
                </c:pt>
                <c:pt idx="796">
                  <c:v>306201</c:v>
                </c:pt>
                <c:pt idx="797">
                  <c:v>290000</c:v>
                </c:pt>
                <c:pt idx="798">
                  <c:v>297000</c:v>
                </c:pt>
                <c:pt idx="799">
                  <c:v>265200</c:v>
                </c:pt>
                <c:pt idx="800">
                  <c:v>244400</c:v>
                </c:pt>
                <c:pt idx="801">
                  <c:v>324000</c:v>
                </c:pt>
                <c:pt idx="802">
                  <c:v>260400</c:v>
                </c:pt>
                <c:pt idx="803">
                  <c:v>200000</c:v>
                </c:pt>
                <c:pt idx="804">
                  <c:v>311872</c:v>
                </c:pt>
                <c:pt idx="805">
                  <c:v>228500</c:v>
                </c:pt>
                <c:pt idx="806">
                  <c:v>145100</c:v>
                </c:pt>
                <c:pt idx="807">
                  <c:v>151400</c:v>
                </c:pt>
                <c:pt idx="808">
                  <c:v>302000</c:v>
                </c:pt>
                <c:pt idx="809">
                  <c:v>289000</c:v>
                </c:pt>
                <c:pt idx="810">
                  <c:v>145900</c:v>
                </c:pt>
                <c:pt idx="811">
                  <c:v>267000</c:v>
                </c:pt>
                <c:pt idx="812">
                  <c:v>232500</c:v>
                </c:pt>
                <c:pt idx="813">
                  <c:v>322000</c:v>
                </c:pt>
                <c:pt idx="814">
                  <c:v>345000</c:v>
                </c:pt>
                <c:pt idx="815">
                  <c:v>319900</c:v>
                </c:pt>
                <c:pt idx="816">
                  <c:v>133900</c:v>
                </c:pt>
                <c:pt idx="817">
                  <c:v>283463</c:v>
                </c:pt>
                <c:pt idx="818">
                  <c:v>370878</c:v>
                </c:pt>
                <c:pt idx="819">
                  <c:v>240000</c:v>
                </c:pt>
                <c:pt idx="820">
                  <c:v>325300</c:v>
                </c:pt>
                <c:pt idx="821">
                  <c:v>136500</c:v>
                </c:pt>
                <c:pt idx="822">
                  <c:v>275000</c:v>
                </c:pt>
                <c:pt idx="823">
                  <c:v>236500</c:v>
                </c:pt>
                <c:pt idx="824">
                  <c:v>170000</c:v>
                </c:pt>
                <c:pt idx="825">
                  <c:v>285000</c:v>
                </c:pt>
                <c:pt idx="826">
                  <c:v>328000</c:v>
                </c:pt>
                <c:pt idx="827">
                  <c:v>309000</c:v>
                </c:pt>
                <c:pt idx="828">
                  <c:v>230000</c:v>
                </c:pt>
                <c:pt idx="829">
                  <c:v>281213</c:v>
                </c:pt>
                <c:pt idx="830">
                  <c:v>315000</c:v>
                </c:pt>
                <c:pt idx="831">
                  <c:v>239686</c:v>
                </c:pt>
                <c:pt idx="832">
                  <c:v>374000</c:v>
                </c:pt>
                <c:pt idx="833">
                  <c:v>277000</c:v>
                </c:pt>
                <c:pt idx="834">
                  <c:v>147000</c:v>
                </c:pt>
                <c:pt idx="835">
                  <c:v>225000</c:v>
                </c:pt>
                <c:pt idx="836">
                  <c:v>313000</c:v>
                </c:pt>
                <c:pt idx="837">
                  <c:v>230833.33333333334</c:v>
                </c:pt>
                <c:pt idx="838">
                  <c:v>354000</c:v>
                </c:pt>
                <c:pt idx="839">
                  <c:v>265000</c:v>
                </c:pt>
                <c:pt idx="840">
                  <c:v>210000</c:v>
                </c:pt>
                <c:pt idx="841">
                  <c:v>317000</c:v>
                </c:pt>
                <c:pt idx="842">
                  <c:v>337000</c:v>
                </c:pt>
                <c:pt idx="843">
                  <c:v>325000</c:v>
                </c:pt>
                <c:pt idx="844">
                  <c:v>316600</c:v>
                </c:pt>
                <c:pt idx="845">
                  <c:v>319000</c:v>
                </c:pt>
                <c:pt idx="846">
                  <c:v>314813</c:v>
                </c:pt>
                <c:pt idx="847">
                  <c:v>280000</c:v>
                </c:pt>
                <c:pt idx="848">
                  <c:v>315000</c:v>
                </c:pt>
                <c:pt idx="849">
                  <c:v>326000</c:v>
                </c:pt>
                <c:pt idx="850">
                  <c:v>385000</c:v>
                </c:pt>
                <c:pt idx="851">
                  <c:v>350000</c:v>
                </c:pt>
                <c:pt idx="852">
                  <c:v>228000</c:v>
                </c:pt>
                <c:pt idx="853">
                  <c:v>290000</c:v>
                </c:pt>
                <c:pt idx="854">
                  <c:v>216837</c:v>
                </c:pt>
                <c:pt idx="855">
                  <c:v>260000</c:v>
                </c:pt>
                <c:pt idx="856">
                  <c:v>250000</c:v>
                </c:pt>
                <c:pt idx="857">
                  <c:v>394432</c:v>
                </c:pt>
                <c:pt idx="858">
                  <c:v>241500</c:v>
                </c:pt>
                <c:pt idx="859">
                  <c:v>290000</c:v>
                </c:pt>
                <c:pt idx="860">
                  <c:v>262500</c:v>
                </c:pt>
                <c:pt idx="861">
                  <c:v>338000</c:v>
                </c:pt>
                <c:pt idx="862">
                  <c:v>250000</c:v>
                </c:pt>
                <c:pt idx="863">
                  <c:v>340000</c:v>
                </c:pt>
                <c:pt idx="864">
                  <c:v>318061</c:v>
                </c:pt>
                <c:pt idx="865">
                  <c:v>325624</c:v>
                </c:pt>
                <c:pt idx="866">
                  <c:v>305000</c:v>
                </c:pt>
                <c:pt idx="867">
                  <c:v>315750</c:v>
                </c:pt>
                <c:pt idx="868">
                  <c:v>348000</c:v>
                </c:pt>
                <c:pt idx="869">
                  <c:v>303477</c:v>
                </c:pt>
                <c:pt idx="870">
                  <c:v>298640</c:v>
                </c:pt>
                <c:pt idx="871">
                  <c:v>340959.5</c:v>
                </c:pt>
                <c:pt idx="872">
                  <c:v>336000</c:v>
                </c:pt>
                <c:pt idx="873">
                  <c:v>360000</c:v>
                </c:pt>
                <c:pt idx="874">
                  <c:v>377426</c:v>
                </c:pt>
                <c:pt idx="875">
                  <c:v>342643</c:v>
                </c:pt>
                <c:pt idx="876">
                  <c:v>290000</c:v>
                </c:pt>
                <c:pt idx="877">
                  <c:v>320000</c:v>
                </c:pt>
                <c:pt idx="878">
                  <c:v>299800</c:v>
                </c:pt>
                <c:pt idx="879">
                  <c:v>310000</c:v>
                </c:pt>
                <c:pt idx="880">
                  <c:v>394617</c:v>
                </c:pt>
                <c:pt idx="881">
                  <c:v>171000</c:v>
                </c:pt>
                <c:pt idx="882">
                  <c:v>395192</c:v>
                </c:pt>
                <c:pt idx="883">
                  <c:v>265979</c:v>
                </c:pt>
                <c:pt idx="884">
                  <c:v>200000</c:v>
                </c:pt>
                <c:pt idx="885">
                  <c:v>369900</c:v>
                </c:pt>
                <c:pt idx="886">
                  <c:v>197000</c:v>
                </c:pt>
                <c:pt idx="887">
                  <c:v>395000</c:v>
                </c:pt>
                <c:pt idx="888">
                  <c:v>440000</c:v>
                </c:pt>
                <c:pt idx="889">
                  <c:v>349485</c:v>
                </c:pt>
                <c:pt idx="890">
                  <c:v>301500</c:v>
                </c:pt>
                <c:pt idx="891">
                  <c:v>190000</c:v>
                </c:pt>
                <c:pt idx="892">
                  <c:v>333168</c:v>
                </c:pt>
                <c:pt idx="893">
                  <c:v>260000</c:v>
                </c:pt>
                <c:pt idx="894">
                  <c:v>239000</c:v>
                </c:pt>
                <c:pt idx="895">
                  <c:v>305900</c:v>
                </c:pt>
                <c:pt idx="896">
                  <c:v>325000</c:v>
                </c:pt>
                <c:pt idx="897">
                  <c:v>426000</c:v>
                </c:pt>
                <c:pt idx="898">
                  <c:v>451950</c:v>
                </c:pt>
                <c:pt idx="899">
                  <c:v>378500</c:v>
                </c:pt>
                <c:pt idx="900">
                  <c:v>402861</c:v>
                </c:pt>
                <c:pt idx="901">
                  <c:v>340000</c:v>
                </c:pt>
                <c:pt idx="902">
                  <c:v>276000</c:v>
                </c:pt>
                <c:pt idx="903">
                  <c:v>217000</c:v>
                </c:pt>
                <c:pt idx="904">
                  <c:v>402000</c:v>
                </c:pt>
                <c:pt idx="905">
                  <c:v>253293</c:v>
                </c:pt>
                <c:pt idx="906">
                  <c:v>325000</c:v>
                </c:pt>
                <c:pt idx="907">
                  <c:v>372500</c:v>
                </c:pt>
                <c:pt idx="908">
                  <c:v>315000</c:v>
                </c:pt>
                <c:pt idx="909">
                  <c:v>240000</c:v>
                </c:pt>
                <c:pt idx="910">
                  <c:v>465000</c:v>
                </c:pt>
                <c:pt idx="911">
                  <c:v>180000</c:v>
                </c:pt>
                <c:pt idx="912">
                  <c:v>359100</c:v>
                </c:pt>
                <c:pt idx="913">
                  <c:v>385000</c:v>
                </c:pt>
                <c:pt idx="914">
                  <c:v>446261</c:v>
                </c:pt>
                <c:pt idx="915">
                  <c:v>375000</c:v>
                </c:pt>
                <c:pt idx="916">
                  <c:v>423000</c:v>
                </c:pt>
                <c:pt idx="917">
                  <c:v>381000</c:v>
                </c:pt>
                <c:pt idx="918">
                  <c:v>250000</c:v>
                </c:pt>
                <c:pt idx="919">
                  <c:v>272000</c:v>
                </c:pt>
                <c:pt idx="920">
                  <c:v>244000</c:v>
                </c:pt>
                <c:pt idx="921">
                  <c:v>350000</c:v>
                </c:pt>
                <c:pt idx="922">
                  <c:v>301000</c:v>
                </c:pt>
                <c:pt idx="923">
                  <c:v>412500</c:v>
                </c:pt>
                <c:pt idx="924">
                  <c:v>415298</c:v>
                </c:pt>
                <c:pt idx="925">
                  <c:v>403000</c:v>
                </c:pt>
                <c:pt idx="926">
                  <c:v>302000</c:v>
                </c:pt>
                <c:pt idx="927">
                  <c:v>137900</c:v>
                </c:pt>
                <c:pt idx="928">
                  <c:v>424870</c:v>
                </c:pt>
                <c:pt idx="929">
                  <c:v>256000</c:v>
                </c:pt>
                <c:pt idx="930">
                  <c:v>271900</c:v>
                </c:pt>
                <c:pt idx="931">
                  <c:v>438780</c:v>
                </c:pt>
                <c:pt idx="932">
                  <c:v>268000</c:v>
                </c:pt>
                <c:pt idx="933">
                  <c:v>244000</c:v>
                </c:pt>
                <c:pt idx="934">
                  <c:v>287000</c:v>
                </c:pt>
                <c:pt idx="935">
                  <c:v>235000</c:v>
                </c:pt>
                <c:pt idx="936">
                  <c:v>200624</c:v>
                </c:pt>
                <c:pt idx="937">
                  <c:v>285000</c:v>
                </c:pt>
                <c:pt idx="938">
                  <c:v>437154</c:v>
                </c:pt>
                <c:pt idx="939">
                  <c:v>345000</c:v>
                </c:pt>
                <c:pt idx="940">
                  <c:v>200500</c:v>
                </c:pt>
                <c:pt idx="941">
                  <c:v>475000</c:v>
                </c:pt>
                <c:pt idx="942">
                  <c:v>386250</c:v>
                </c:pt>
                <c:pt idx="943">
                  <c:v>380000</c:v>
                </c:pt>
                <c:pt idx="944">
                  <c:v>242000</c:v>
                </c:pt>
                <c:pt idx="945">
                  <c:v>320000</c:v>
                </c:pt>
                <c:pt idx="946">
                  <c:v>295000</c:v>
                </c:pt>
                <c:pt idx="947">
                  <c:v>278000</c:v>
                </c:pt>
                <c:pt idx="948">
                  <c:v>485000</c:v>
                </c:pt>
                <c:pt idx="949">
                  <c:v>466500</c:v>
                </c:pt>
                <c:pt idx="950">
                  <c:v>410000</c:v>
                </c:pt>
                <c:pt idx="951">
                  <c:v>430000</c:v>
                </c:pt>
                <c:pt idx="952">
                  <c:v>184750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F03-45D2-9A32-DED3E10B1A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31317584"/>
        <c:axId val="1331308016"/>
      </c:scatterChart>
      <c:valAx>
        <c:axId val="1331317584"/>
        <c:scaling>
          <c:orientation val="minMax"/>
          <c:max val="8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1308016"/>
        <c:crosses val="autoZero"/>
        <c:crossBetween val="midCat"/>
      </c:valAx>
      <c:valAx>
        <c:axId val="1331308016"/>
        <c:scaling>
          <c:orientation val="minMax"/>
          <c:max val="6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13175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[Housing_capstone_2_BF.xlsx]Neighborhood!PivotTable46</c:name>
    <c:fmtId val="5"/>
  </c:pivotSource>
  <c:chart>
    <c:autoTitleDeleted val="1"/>
    <c:pivotFmts>
      <c:pivotFmt>
        <c:idx val="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Neighborhood!$B$1</c:f>
              <c:strCache>
                <c:ptCount val="1"/>
                <c:pt idx="0">
                  <c:v>Average of SalePrice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8000"/>
                    <a:hueMod val="94000"/>
                    <a:satMod val="130000"/>
                    <a:lumMod val="128000"/>
                  </a:schemeClr>
                </a:gs>
                <a:gs pos="100000">
                  <a:schemeClr val="accent1">
                    <a:shade val="94000"/>
                    <a:lumMod val="8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46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 prstMaterial="plastic">
              <a:bevelT w="25400" h="25400"/>
            </a:sp3d>
          </c:spPr>
          <c:invertIfNegative val="0"/>
          <c:cat>
            <c:strRef>
              <c:f>Neighborhood!$A$2:$A$27</c:f>
              <c:strCache>
                <c:ptCount val="26"/>
                <c:pt idx="0">
                  <c:v>(blank)</c:v>
                </c:pt>
                <c:pt idx="1">
                  <c:v>MeadowV</c:v>
                </c:pt>
                <c:pt idx="2">
                  <c:v>IDOTRR</c:v>
                </c:pt>
                <c:pt idx="3">
                  <c:v>BrDale</c:v>
                </c:pt>
                <c:pt idx="4">
                  <c:v>BrkSide</c:v>
                </c:pt>
                <c:pt idx="5">
                  <c:v>Edwards</c:v>
                </c:pt>
                <c:pt idx="6">
                  <c:v>OldTown</c:v>
                </c:pt>
                <c:pt idx="7">
                  <c:v>Sawyer</c:v>
                </c:pt>
                <c:pt idx="8">
                  <c:v>Blueste</c:v>
                </c:pt>
                <c:pt idx="9">
                  <c:v>SWISU</c:v>
                </c:pt>
                <c:pt idx="10">
                  <c:v>NPkVill</c:v>
                </c:pt>
                <c:pt idx="11">
                  <c:v>NAmes</c:v>
                </c:pt>
                <c:pt idx="12">
                  <c:v>Mitchel</c:v>
                </c:pt>
                <c:pt idx="13">
                  <c:v>SawyerW</c:v>
                </c:pt>
                <c:pt idx="14">
                  <c:v>NWAmes</c:v>
                </c:pt>
                <c:pt idx="15">
                  <c:v>Gilbert</c:v>
                </c:pt>
                <c:pt idx="16">
                  <c:v>Blmngtn</c:v>
                </c:pt>
                <c:pt idx="17">
                  <c:v>CollgCr</c:v>
                </c:pt>
                <c:pt idx="18">
                  <c:v>Crawfor</c:v>
                </c:pt>
                <c:pt idx="19">
                  <c:v>ClearCr</c:v>
                </c:pt>
                <c:pt idx="20">
                  <c:v>Somerst</c:v>
                </c:pt>
                <c:pt idx="21">
                  <c:v>Veenker</c:v>
                </c:pt>
                <c:pt idx="22">
                  <c:v>Timber</c:v>
                </c:pt>
                <c:pt idx="23">
                  <c:v>StoneBr</c:v>
                </c:pt>
                <c:pt idx="24">
                  <c:v>NridgHt</c:v>
                </c:pt>
                <c:pt idx="25">
                  <c:v>NoRidge</c:v>
                </c:pt>
              </c:strCache>
            </c:strRef>
          </c:cat>
          <c:val>
            <c:numRef>
              <c:f>Neighborhood!$B$2:$B$27</c:f>
              <c:numCache>
                <c:formatCode>General</c:formatCode>
                <c:ptCount val="26"/>
                <c:pt idx="1">
                  <c:v>98576.470588235301</c:v>
                </c:pt>
                <c:pt idx="2">
                  <c:v>100123.78378378379</c:v>
                </c:pt>
                <c:pt idx="3">
                  <c:v>104493.75</c:v>
                </c:pt>
                <c:pt idx="4">
                  <c:v>124834.05172413793</c:v>
                </c:pt>
                <c:pt idx="5">
                  <c:v>128219.7</c:v>
                </c:pt>
                <c:pt idx="6">
                  <c:v>128225.30088495575</c:v>
                </c:pt>
                <c:pt idx="7">
                  <c:v>136793.13513513515</c:v>
                </c:pt>
                <c:pt idx="8">
                  <c:v>137500</c:v>
                </c:pt>
                <c:pt idx="9">
                  <c:v>142591.35999999999</c:v>
                </c:pt>
                <c:pt idx="10">
                  <c:v>142694.44444444444</c:v>
                </c:pt>
                <c:pt idx="11">
                  <c:v>145847.07999999999</c:v>
                </c:pt>
                <c:pt idx="12">
                  <c:v>156270.12244897959</c:v>
                </c:pt>
                <c:pt idx="13">
                  <c:v>186555.79661016949</c:v>
                </c:pt>
                <c:pt idx="14">
                  <c:v>189050.0684931507</c:v>
                </c:pt>
                <c:pt idx="15">
                  <c:v>192854.50632911394</c:v>
                </c:pt>
                <c:pt idx="16">
                  <c:v>194870.88235294117</c:v>
                </c:pt>
                <c:pt idx="17">
                  <c:v>197965.77333333335</c:v>
                </c:pt>
                <c:pt idx="18">
                  <c:v>210624.72549019608</c:v>
                </c:pt>
                <c:pt idx="19">
                  <c:v>212565.42857142858</c:v>
                </c:pt>
                <c:pt idx="20">
                  <c:v>225379.83720930232</c:v>
                </c:pt>
                <c:pt idx="21">
                  <c:v>238772.72727272726</c:v>
                </c:pt>
                <c:pt idx="22">
                  <c:v>242247.44736842104</c:v>
                </c:pt>
                <c:pt idx="23">
                  <c:v>280275.31818181818</c:v>
                </c:pt>
                <c:pt idx="24">
                  <c:v>305449.29729729728</c:v>
                </c:pt>
                <c:pt idx="25">
                  <c:v>305844.94736842107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FFE-45A7-BF54-86305C7F6371}"/>
            </c:ext>
          </c:extLst>
        </c:ser>
        <c:ser>
          <c:idx val="1"/>
          <c:order val="1"/>
          <c:tx>
            <c:strRef>
              <c:f>Neighborhood!$C$1</c:f>
              <c:strCache>
                <c:ptCount val="1"/>
                <c:pt idx="0">
                  <c:v>Count of House Sold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98000"/>
                    <a:hueMod val="94000"/>
                    <a:satMod val="130000"/>
                    <a:lumMod val="128000"/>
                  </a:schemeClr>
                </a:gs>
                <a:gs pos="100000">
                  <a:schemeClr val="accent3">
                    <a:shade val="94000"/>
                    <a:lumMod val="8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46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 prstMaterial="plastic">
              <a:bevelT w="25400" h="25400"/>
            </a:sp3d>
          </c:spPr>
          <c:invertIfNegative val="0"/>
          <c:cat>
            <c:strRef>
              <c:f>Neighborhood!$A$2:$A$27</c:f>
              <c:strCache>
                <c:ptCount val="26"/>
                <c:pt idx="0">
                  <c:v>(blank)</c:v>
                </c:pt>
                <c:pt idx="1">
                  <c:v>MeadowV</c:v>
                </c:pt>
                <c:pt idx="2">
                  <c:v>IDOTRR</c:v>
                </c:pt>
                <c:pt idx="3">
                  <c:v>BrDale</c:v>
                </c:pt>
                <c:pt idx="4">
                  <c:v>BrkSide</c:v>
                </c:pt>
                <c:pt idx="5">
                  <c:v>Edwards</c:v>
                </c:pt>
                <c:pt idx="6">
                  <c:v>OldTown</c:v>
                </c:pt>
                <c:pt idx="7">
                  <c:v>Sawyer</c:v>
                </c:pt>
                <c:pt idx="8">
                  <c:v>Blueste</c:v>
                </c:pt>
                <c:pt idx="9">
                  <c:v>SWISU</c:v>
                </c:pt>
                <c:pt idx="10">
                  <c:v>NPkVill</c:v>
                </c:pt>
                <c:pt idx="11">
                  <c:v>NAmes</c:v>
                </c:pt>
                <c:pt idx="12">
                  <c:v>Mitchel</c:v>
                </c:pt>
                <c:pt idx="13">
                  <c:v>SawyerW</c:v>
                </c:pt>
                <c:pt idx="14">
                  <c:v>NWAmes</c:v>
                </c:pt>
                <c:pt idx="15">
                  <c:v>Gilbert</c:v>
                </c:pt>
                <c:pt idx="16">
                  <c:v>Blmngtn</c:v>
                </c:pt>
                <c:pt idx="17">
                  <c:v>CollgCr</c:v>
                </c:pt>
                <c:pt idx="18">
                  <c:v>Crawfor</c:v>
                </c:pt>
                <c:pt idx="19">
                  <c:v>ClearCr</c:v>
                </c:pt>
                <c:pt idx="20">
                  <c:v>Somerst</c:v>
                </c:pt>
                <c:pt idx="21">
                  <c:v>Veenker</c:v>
                </c:pt>
                <c:pt idx="22">
                  <c:v>Timber</c:v>
                </c:pt>
                <c:pt idx="23">
                  <c:v>StoneBr</c:v>
                </c:pt>
                <c:pt idx="24">
                  <c:v>NridgHt</c:v>
                </c:pt>
                <c:pt idx="25">
                  <c:v>NoRidge</c:v>
                </c:pt>
              </c:strCache>
            </c:strRef>
          </c:cat>
          <c:val>
            <c:numRef>
              <c:f>Neighborhood!$C$2:$C$27</c:f>
              <c:numCache>
                <c:formatCode>General</c:formatCode>
                <c:ptCount val="26"/>
                <c:pt idx="1">
                  <c:v>17</c:v>
                </c:pt>
                <c:pt idx="2">
                  <c:v>37</c:v>
                </c:pt>
                <c:pt idx="3">
                  <c:v>16</c:v>
                </c:pt>
                <c:pt idx="4">
                  <c:v>58</c:v>
                </c:pt>
                <c:pt idx="5">
                  <c:v>100</c:v>
                </c:pt>
                <c:pt idx="6">
                  <c:v>113</c:v>
                </c:pt>
                <c:pt idx="7">
                  <c:v>74</c:v>
                </c:pt>
                <c:pt idx="8">
                  <c:v>2</c:v>
                </c:pt>
                <c:pt idx="9">
                  <c:v>25</c:v>
                </c:pt>
                <c:pt idx="10">
                  <c:v>9</c:v>
                </c:pt>
                <c:pt idx="11">
                  <c:v>225</c:v>
                </c:pt>
                <c:pt idx="12">
                  <c:v>49</c:v>
                </c:pt>
                <c:pt idx="13">
                  <c:v>59</c:v>
                </c:pt>
                <c:pt idx="14">
                  <c:v>73</c:v>
                </c:pt>
                <c:pt idx="15">
                  <c:v>79</c:v>
                </c:pt>
                <c:pt idx="16">
                  <c:v>17</c:v>
                </c:pt>
                <c:pt idx="17">
                  <c:v>150</c:v>
                </c:pt>
                <c:pt idx="18">
                  <c:v>51</c:v>
                </c:pt>
                <c:pt idx="19">
                  <c:v>28</c:v>
                </c:pt>
                <c:pt idx="20">
                  <c:v>86</c:v>
                </c:pt>
                <c:pt idx="21">
                  <c:v>11</c:v>
                </c:pt>
                <c:pt idx="22">
                  <c:v>38</c:v>
                </c:pt>
                <c:pt idx="23">
                  <c:v>22</c:v>
                </c:pt>
                <c:pt idx="24">
                  <c:v>74</c:v>
                </c:pt>
                <c:pt idx="25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FFE-45A7-BF54-86305C7F63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377511216"/>
        <c:axId val="1377522448"/>
      </c:barChart>
      <c:catAx>
        <c:axId val="1377511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12700" dir="5400000" sx="101000" sy="101000" algn="ctr" rotWithShape="0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7522448"/>
        <c:crosses val="autoZero"/>
        <c:auto val="1"/>
        <c:lblAlgn val="ctr"/>
        <c:lblOffset val="100"/>
        <c:noMultiLvlLbl val="0"/>
      </c:catAx>
      <c:valAx>
        <c:axId val="1377522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7511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'Lot Size'!$E$1</c:f>
              <c:strCache>
                <c:ptCount val="1"/>
                <c:pt idx="0">
                  <c:v>Sales Price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0800" dist="38100" dir="5400000" rotWithShape="0">
                <a:srgbClr val="000000">
                  <a:alpha val="46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tint val="98000"/>
                      <a:hueMod val="94000"/>
                      <a:satMod val="130000"/>
                      <a:lumMod val="128000"/>
                    </a:schemeClr>
                  </a:gs>
                  <a:gs pos="100000">
                    <a:schemeClr val="accent1">
                      <a:shade val="94000"/>
                      <a:lumMod val="8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/>
                </a:solidFill>
                <a:round/>
              </a:ln>
              <a:effectLst>
                <a:outerShdw blurRad="50800" dist="38100" dir="5400000" rotWithShape="0">
                  <a:srgbClr val="000000">
                    <a:alpha val="46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 prstMaterial="plastic">
                <a:bevelT w="25400" h="25400"/>
              </a:sp3d>
            </c:spPr>
          </c:marker>
          <c:trendline>
            <c:spPr>
              <a:ln w="19050" cap="rnd">
                <a:solidFill>
                  <a:schemeClr val="accent1"/>
                </a:solidFill>
              </a:ln>
              <a:effectLst/>
            </c:spPr>
            <c:trendlineType val="linear"/>
            <c:dispRSqr val="0"/>
            <c:dispEq val="0"/>
          </c:trendline>
          <c:trendline>
            <c:spPr>
              <a:ln w="38100" cap="rnd">
                <a:solidFill>
                  <a:srgbClr val="FF0000"/>
                </a:solidFill>
              </a:ln>
              <a:effectLst/>
            </c:spPr>
            <c:trendlineType val="linear"/>
            <c:dispRSqr val="0"/>
            <c:dispEq val="0"/>
          </c:trendline>
          <c:xVal>
            <c:numRef>
              <c:f>'Lot Size'!$D$2:$D$1066</c:f>
              <c:numCache>
                <c:formatCode>General</c:formatCode>
                <c:ptCount val="1065"/>
                <c:pt idx="0">
                  <c:v>1300</c:v>
                </c:pt>
                <c:pt idx="1">
                  <c:v>1477</c:v>
                </c:pt>
                <c:pt idx="2">
                  <c:v>1491</c:v>
                </c:pt>
                <c:pt idx="3">
                  <c:v>1526</c:v>
                </c:pt>
                <c:pt idx="4">
                  <c:v>1533</c:v>
                </c:pt>
                <c:pt idx="5">
                  <c:v>1596</c:v>
                </c:pt>
                <c:pt idx="6">
                  <c:v>1680</c:v>
                </c:pt>
                <c:pt idx="7">
                  <c:v>1869</c:v>
                </c:pt>
                <c:pt idx="8">
                  <c:v>1890</c:v>
                </c:pt>
                <c:pt idx="9">
                  <c:v>1920</c:v>
                </c:pt>
                <c:pt idx="10">
                  <c:v>1936</c:v>
                </c:pt>
                <c:pt idx="11">
                  <c:v>1950</c:v>
                </c:pt>
                <c:pt idx="12">
                  <c:v>1953</c:v>
                </c:pt>
                <c:pt idx="13">
                  <c:v>1974</c:v>
                </c:pt>
                <c:pt idx="14">
                  <c:v>2001</c:v>
                </c:pt>
                <c:pt idx="15">
                  <c:v>2016</c:v>
                </c:pt>
                <c:pt idx="16">
                  <c:v>2117</c:v>
                </c:pt>
                <c:pt idx="17">
                  <c:v>2160</c:v>
                </c:pt>
                <c:pt idx="18">
                  <c:v>2217</c:v>
                </c:pt>
                <c:pt idx="19">
                  <c:v>2268</c:v>
                </c:pt>
                <c:pt idx="20">
                  <c:v>2280</c:v>
                </c:pt>
                <c:pt idx="21">
                  <c:v>2289</c:v>
                </c:pt>
                <c:pt idx="22">
                  <c:v>2308</c:v>
                </c:pt>
                <c:pt idx="23">
                  <c:v>2368</c:v>
                </c:pt>
                <c:pt idx="24">
                  <c:v>2448</c:v>
                </c:pt>
                <c:pt idx="25">
                  <c:v>2500</c:v>
                </c:pt>
                <c:pt idx="26">
                  <c:v>2522</c:v>
                </c:pt>
                <c:pt idx="27">
                  <c:v>2544</c:v>
                </c:pt>
                <c:pt idx="28">
                  <c:v>2572</c:v>
                </c:pt>
                <c:pt idx="29">
                  <c:v>2592</c:v>
                </c:pt>
                <c:pt idx="30">
                  <c:v>2628</c:v>
                </c:pt>
                <c:pt idx="31">
                  <c:v>2645</c:v>
                </c:pt>
                <c:pt idx="32">
                  <c:v>2651</c:v>
                </c:pt>
                <c:pt idx="33">
                  <c:v>2665</c:v>
                </c:pt>
                <c:pt idx="34">
                  <c:v>2887</c:v>
                </c:pt>
                <c:pt idx="35">
                  <c:v>3000</c:v>
                </c:pt>
                <c:pt idx="36">
                  <c:v>3010</c:v>
                </c:pt>
                <c:pt idx="37">
                  <c:v>3013</c:v>
                </c:pt>
                <c:pt idx="38">
                  <c:v>3072</c:v>
                </c:pt>
                <c:pt idx="39">
                  <c:v>3136</c:v>
                </c:pt>
                <c:pt idx="40">
                  <c:v>3180</c:v>
                </c:pt>
                <c:pt idx="41">
                  <c:v>3182</c:v>
                </c:pt>
                <c:pt idx="42">
                  <c:v>3196</c:v>
                </c:pt>
                <c:pt idx="43">
                  <c:v>3230</c:v>
                </c:pt>
                <c:pt idx="44">
                  <c:v>3316</c:v>
                </c:pt>
                <c:pt idx="45">
                  <c:v>3363</c:v>
                </c:pt>
                <c:pt idx="46">
                  <c:v>3378</c:v>
                </c:pt>
                <c:pt idx="47">
                  <c:v>3500</c:v>
                </c:pt>
                <c:pt idx="48">
                  <c:v>3600</c:v>
                </c:pt>
                <c:pt idx="49">
                  <c:v>3604</c:v>
                </c:pt>
                <c:pt idx="50">
                  <c:v>3635</c:v>
                </c:pt>
                <c:pt idx="51">
                  <c:v>3636</c:v>
                </c:pt>
                <c:pt idx="52">
                  <c:v>3675</c:v>
                </c:pt>
                <c:pt idx="53">
                  <c:v>3684</c:v>
                </c:pt>
                <c:pt idx="54">
                  <c:v>3696</c:v>
                </c:pt>
                <c:pt idx="55">
                  <c:v>3735</c:v>
                </c:pt>
                <c:pt idx="56">
                  <c:v>3842</c:v>
                </c:pt>
                <c:pt idx="57">
                  <c:v>3880</c:v>
                </c:pt>
                <c:pt idx="58">
                  <c:v>3922</c:v>
                </c:pt>
                <c:pt idx="59">
                  <c:v>3950</c:v>
                </c:pt>
                <c:pt idx="60">
                  <c:v>3951</c:v>
                </c:pt>
                <c:pt idx="61">
                  <c:v>3964</c:v>
                </c:pt>
                <c:pt idx="62">
                  <c:v>3982</c:v>
                </c:pt>
                <c:pt idx="63">
                  <c:v>4017</c:v>
                </c:pt>
                <c:pt idx="64">
                  <c:v>4043</c:v>
                </c:pt>
                <c:pt idx="65">
                  <c:v>4045</c:v>
                </c:pt>
                <c:pt idx="66">
                  <c:v>4058</c:v>
                </c:pt>
                <c:pt idx="67">
                  <c:v>4060</c:v>
                </c:pt>
                <c:pt idx="68">
                  <c:v>4118</c:v>
                </c:pt>
                <c:pt idx="69">
                  <c:v>4130</c:v>
                </c:pt>
                <c:pt idx="70">
                  <c:v>4224</c:v>
                </c:pt>
                <c:pt idx="71">
                  <c:v>4230</c:v>
                </c:pt>
                <c:pt idx="72">
                  <c:v>4251</c:v>
                </c:pt>
                <c:pt idx="73">
                  <c:v>4270</c:v>
                </c:pt>
                <c:pt idx="74">
                  <c:v>4274</c:v>
                </c:pt>
                <c:pt idx="75">
                  <c:v>4280</c:v>
                </c:pt>
                <c:pt idx="76">
                  <c:v>4282</c:v>
                </c:pt>
                <c:pt idx="77">
                  <c:v>4388</c:v>
                </c:pt>
                <c:pt idx="78">
                  <c:v>4400</c:v>
                </c:pt>
                <c:pt idx="79">
                  <c:v>4403</c:v>
                </c:pt>
                <c:pt idx="80">
                  <c:v>4426</c:v>
                </c:pt>
                <c:pt idx="81">
                  <c:v>4435</c:v>
                </c:pt>
                <c:pt idx="82">
                  <c:v>4438</c:v>
                </c:pt>
                <c:pt idx="83">
                  <c:v>4456</c:v>
                </c:pt>
                <c:pt idx="84">
                  <c:v>4500</c:v>
                </c:pt>
                <c:pt idx="85">
                  <c:v>4571</c:v>
                </c:pt>
                <c:pt idx="86">
                  <c:v>4590</c:v>
                </c:pt>
                <c:pt idx="87">
                  <c:v>4608</c:v>
                </c:pt>
                <c:pt idx="88">
                  <c:v>4671</c:v>
                </c:pt>
                <c:pt idx="89">
                  <c:v>4712</c:v>
                </c:pt>
                <c:pt idx="90">
                  <c:v>4750</c:v>
                </c:pt>
                <c:pt idx="91">
                  <c:v>4800</c:v>
                </c:pt>
                <c:pt idx="92">
                  <c:v>4920</c:v>
                </c:pt>
                <c:pt idx="93">
                  <c:v>4923</c:v>
                </c:pt>
                <c:pt idx="94">
                  <c:v>4928</c:v>
                </c:pt>
                <c:pt idx="95">
                  <c:v>5000</c:v>
                </c:pt>
                <c:pt idx="96">
                  <c:v>5001</c:v>
                </c:pt>
                <c:pt idx="97">
                  <c:v>5062</c:v>
                </c:pt>
                <c:pt idx="98">
                  <c:v>5063</c:v>
                </c:pt>
                <c:pt idx="99">
                  <c:v>5100</c:v>
                </c:pt>
                <c:pt idx="100">
                  <c:v>5105</c:v>
                </c:pt>
                <c:pt idx="101">
                  <c:v>5119</c:v>
                </c:pt>
                <c:pt idx="102">
                  <c:v>5232</c:v>
                </c:pt>
                <c:pt idx="103">
                  <c:v>5250</c:v>
                </c:pt>
                <c:pt idx="104">
                  <c:v>5271</c:v>
                </c:pt>
                <c:pt idx="105">
                  <c:v>5306</c:v>
                </c:pt>
                <c:pt idx="106">
                  <c:v>5310</c:v>
                </c:pt>
                <c:pt idx="107">
                  <c:v>5330</c:v>
                </c:pt>
                <c:pt idx="108">
                  <c:v>5350</c:v>
                </c:pt>
                <c:pt idx="109">
                  <c:v>5362</c:v>
                </c:pt>
                <c:pt idx="110">
                  <c:v>5381</c:v>
                </c:pt>
                <c:pt idx="111">
                  <c:v>5389</c:v>
                </c:pt>
                <c:pt idx="112">
                  <c:v>5395</c:v>
                </c:pt>
                <c:pt idx="113">
                  <c:v>5400</c:v>
                </c:pt>
                <c:pt idx="114">
                  <c:v>5436</c:v>
                </c:pt>
                <c:pt idx="115">
                  <c:v>5500</c:v>
                </c:pt>
                <c:pt idx="116">
                  <c:v>5520</c:v>
                </c:pt>
                <c:pt idx="117">
                  <c:v>5586</c:v>
                </c:pt>
                <c:pt idx="118">
                  <c:v>5587</c:v>
                </c:pt>
                <c:pt idx="119">
                  <c:v>5600</c:v>
                </c:pt>
                <c:pt idx="120">
                  <c:v>5604</c:v>
                </c:pt>
                <c:pt idx="121">
                  <c:v>5664</c:v>
                </c:pt>
                <c:pt idx="122">
                  <c:v>5684</c:v>
                </c:pt>
                <c:pt idx="123">
                  <c:v>5687</c:v>
                </c:pt>
                <c:pt idx="124">
                  <c:v>5700</c:v>
                </c:pt>
                <c:pt idx="125">
                  <c:v>5720</c:v>
                </c:pt>
                <c:pt idx="126">
                  <c:v>5784</c:v>
                </c:pt>
                <c:pt idx="127">
                  <c:v>5790</c:v>
                </c:pt>
                <c:pt idx="128">
                  <c:v>5814</c:v>
                </c:pt>
                <c:pt idx="129">
                  <c:v>5820</c:v>
                </c:pt>
                <c:pt idx="130">
                  <c:v>5825</c:v>
                </c:pt>
                <c:pt idx="131">
                  <c:v>5868</c:v>
                </c:pt>
                <c:pt idx="132">
                  <c:v>5890</c:v>
                </c:pt>
                <c:pt idx="133">
                  <c:v>5900</c:v>
                </c:pt>
                <c:pt idx="134">
                  <c:v>5925</c:v>
                </c:pt>
                <c:pt idx="135">
                  <c:v>6000</c:v>
                </c:pt>
                <c:pt idx="136">
                  <c:v>6040</c:v>
                </c:pt>
                <c:pt idx="137">
                  <c:v>6060</c:v>
                </c:pt>
                <c:pt idx="138">
                  <c:v>6120</c:v>
                </c:pt>
                <c:pt idx="139">
                  <c:v>6130</c:v>
                </c:pt>
                <c:pt idx="140">
                  <c:v>6155</c:v>
                </c:pt>
                <c:pt idx="141">
                  <c:v>6171</c:v>
                </c:pt>
                <c:pt idx="142">
                  <c:v>6173</c:v>
                </c:pt>
                <c:pt idx="143">
                  <c:v>6180</c:v>
                </c:pt>
                <c:pt idx="144">
                  <c:v>6204</c:v>
                </c:pt>
                <c:pt idx="145">
                  <c:v>6240</c:v>
                </c:pt>
                <c:pt idx="146">
                  <c:v>6270</c:v>
                </c:pt>
                <c:pt idx="147">
                  <c:v>6292</c:v>
                </c:pt>
                <c:pt idx="148">
                  <c:v>6300</c:v>
                </c:pt>
                <c:pt idx="149">
                  <c:v>6305</c:v>
                </c:pt>
                <c:pt idx="150">
                  <c:v>6324</c:v>
                </c:pt>
                <c:pt idx="151">
                  <c:v>6342</c:v>
                </c:pt>
                <c:pt idx="152">
                  <c:v>6371</c:v>
                </c:pt>
                <c:pt idx="153">
                  <c:v>6380</c:v>
                </c:pt>
                <c:pt idx="154">
                  <c:v>6402</c:v>
                </c:pt>
                <c:pt idx="155">
                  <c:v>6420</c:v>
                </c:pt>
                <c:pt idx="156">
                  <c:v>6435</c:v>
                </c:pt>
                <c:pt idx="157">
                  <c:v>6442</c:v>
                </c:pt>
                <c:pt idx="158">
                  <c:v>6563</c:v>
                </c:pt>
                <c:pt idx="159">
                  <c:v>6600</c:v>
                </c:pt>
                <c:pt idx="160">
                  <c:v>6627</c:v>
                </c:pt>
                <c:pt idx="161">
                  <c:v>6629</c:v>
                </c:pt>
                <c:pt idx="162">
                  <c:v>6762</c:v>
                </c:pt>
                <c:pt idx="163">
                  <c:v>6768</c:v>
                </c:pt>
                <c:pt idx="164">
                  <c:v>6780</c:v>
                </c:pt>
                <c:pt idx="165">
                  <c:v>6792</c:v>
                </c:pt>
                <c:pt idx="166">
                  <c:v>6820</c:v>
                </c:pt>
                <c:pt idx="167">
                  <c:v>6853</c:v>
                </c:pt>
                <c:pt idx="168">
                  <c:v>6858</c:v>
                </c:pt>
                <c:pt idx="169">
                  <c:v>6882</c:v>
                </c:pt>
                <c:pt idx="170">
                  <c:v>6897</c:v>
                </c:pt>
                <c:pt idx="171">
                  <c:v>6900</c:v>
                </c:pt>
                <c:pt idx="172">
                  <c:v>6911</c:v>
                </c:pt>
                <c:pt idx="173">
                  <c:v>6930</c:v>
                </c:pt>
                <c:pt idx="174">
                  <c:v>6931</c:v>
                </c:pt>
                <c:pt idx="175">
                  <c:v>6951</c:v>
                </c:pt>
                <c:pt idx="176">
                  <c:v>6955</c:v>
                </c:pt>
                <c:pt idx="177">
                  <c:v>6960</c:v>
                </c:pt>
                <c:pt idx="178">
                  <c:v>6970</c:v>
                </c:pt>
                <c:pt idx="179">
                  <c:v>6979</c:v>
                </c:pt>
                <c:pt idx="180">
                  <c:v>6993</c:v>
                </c:pt>
                <c:pt idx="181">
                  <c:v>7000</c:v>
                </c:pt>
                <c:pt idx="182">
                  <c:v>7015</c:v>
                </c:pt>
                <c:pt idx="183">
                  <c:v>7018</c:v>
                </c:pt>
                <c:pt idx="184">
                  <c:v>7024</c:v>
                </c:pt>
                <c:pt idx="185">
                  <c:v>7032</c:v>
                </c:pt>
                <c:pt idx="186">
                  <c:v>7050</c:v>
                </c:pt>
                <c:pt idx="187">
                  <c:v>7052</c:v>
                </c:pt>
                <c:pt idx="188">
                  <c:v>7056</c:v>
                </c:pt>
                <c:pt idx="189">
                  <c:v>7060</c:v>
                </c:pt>
                <c:pt idx="190">
                  <c:v>7064</c:v>
                </c:pt>
                <c:pt idx="191">
                  <c:v>7082</c:v>
                </c:pt>
                <c:pt idx="192">
                  <c:v>7094</c:v>
                </c:pt>
                <c:pt idx="193">
                  <c:v>7100</c:v>
                </c:pt>
                <c:pt idx="194">
                  <c:v>7128</c:v>
                </c:pt>
                <c:pt idx="195">
                  <c:v>7134</c:v>
                </c:pt>
                <c:pt idx="196">
                  <c:v>7136</c:v>
                </c:pt>
                <c:pt idx="197">
                  <c:v>7150</c:v>
                </c:pt>
                <c:pt idx="198">
                  <c:v>7153</c:v>
                </c:pt>
                <c:pt idx="199">
                  <c:v>7162</c:v>
                </c:pt>
                <c:pt idx="200">
                  <c:v>7175</c:v>
                </c:pt>
                <c:pt idx="201">
                  <c:v>7180</c:v>
                </c:pt>
                <c:pt idx="202">
                  <c:v>7200</c:v>
                </c:pt>
                <c:pt idx="203">
                  <c:v>7207</c:v>
                </c:pt>
                <c:pt idx="204">
                  <c:v>7226</c:v>
                </c:pt>
                <c:pt idx="205">
                  <c:v>7227</c:v>
                </c:pt>
                <c:pt idx="206">
                  <c:v>7244</c:v>
                </c:pt>
                <c:pt idx="207">
                  <c:v>7252</c:v>
                </c:pt>
                <c:pt idx="208">
                  <c:v>7259</c:v>
                </c:pt>
                <c:pt idx="209">
                  <c:v>7264</c:v>
                </c:pt>
                <c:pt idx="210">
                  <c:v>7301</c:v>
                </c:pt>
                <c:pt idx="211">
                  <c:v>7313</c:v>
                </c:pt>
                <c:pt idx="212">
                  <c:v>7314</c:v>
                </c:pt>
                <c:pt idx="213">
                  <c:v>7332</c:v>
                </c:pt>
                <c:pt idx="214">
                  <c:v>7340</c:v>
                </c:pt>
                <c:pt idx="215">
                  <c:v>7350</c:v>
                </c:pt>
                <c:pt idx="216">
                  <c:v>7388</c:v>
                </c:pt>
                <c:pt idx="217">
                  <c:v>7390</c:v>
                </c:pt>
                <c:pt idx="218">
                  <c:v>7399</c:v>
                </c:pt>
                <c:pt idx="219">
                  <c:v>7406</c:v>
                </c:pt>
                <c:pt idx="220">
                  <c:v>7407</c:v>
                </c:pt>
                <c:pt idx="221">
                  <c:v>7415</c:v>
                </c:pt>
                <c:pt idx="222">
                  <c:v>7420</c:v>
                </c:pt>
                <c:pt idx="223">
                  <c:v>7438</c:v>
                </c:pt>
                <c:pt idx="224">
                  <c:v>7446</c:v>
                </c:pt>
                <c:pt idx="225">
                  <c:v>7449</c:v>
                </c:pt>
                <c:pt idx="226">
                  <c:v>7472</c:v>
                </c:pt>
                <c:pt idx="227">
                  <c:v>7500</c:v>
                </c:pt>
                <c:pt idx="228">
                  <c:v>7535</c:v>
                </c:pt>
                <c:pt idx="229">
                  <c:v>7540</c:v>
                </c:pt>
                <c:pt idx="230">
                  <c:v>7558</c:v>
                </c:pt>
                <c:pt idx="231">
                  <c:v>7560</c:v>
                </c:pt>
                <c:pt idx="232">
                  <c:v>7577</c:v>
                </c:pt>
                <c:pt idx="233">
                  <c:v>7585</c:v>
                </c:pt>
                <c:pt idx="234">
                  <c:v>7588</c:v>
                </c:pt>
                <c:pt idx="235">
                  <c:v>7590</c:v>
                </c:pt>
                <c:pt idx="236">
                  <c:v>7596</c:v>
                </c:pt>
                <c:pt idx="237">
                  <c:v>7599</c:v>
                </c:pt>
                <c:pt idx="238">
                  <c:v>7630</c:v>
                </c:pt>
                <c:pt idx="239">
                  <c:v>7642</c:v>
                </c:pt>
                <c:pt idx="240">
                  <c:v>7658</c:v>
                </c:pt>
                <c:pt idx="241">
                  <c:v>7677</c:v>
                </c:pt>
                <c:pt idx="242">
                  <c:v>7681</c:v>
                </c:pt>
                <c:pt idx="243">
                  <c:v>7685</c:v>
                </c:pt>
                <c:pt idx="244">
                  <c:v>7700</c:v>
                </c:pt>
                <c:pt idx="245">
                  <c:v>7711</c:v>
                </c:pt>
                <c:pt idx="246">
                  <c:v>7728</c:v>
                </c:pt>
                <c:pt idx="247">
                  <c:v>7740</c:v>
                </c:pt>
                <c:pt idx="248">
                  <c:v>7742</c:v>
                </c:pt>
                <c:pt idx="249">
                  <c:v>7750</c:v>
                </c:pt>
                <c:pt idx="250">
                  <c:v>7758</c:v>
                </c:pt>
                <c:pt idx="251">
                  <c:v>7763</c:v>
                </c:pt>
                <c:pt idx="252">
                  <c:v>7795</c:v>
                </c:pt>
                <c:pt idx="253">
                  <c:v>7800</c:v>
                </c:pt>
                <c:pt idx="254">
                  <c:v>7804</c:v>
                </c:pt>
                <c:pt idx="255">
                  <c:v>7819</c:v>
                </c:pt>
                <c:pt idx="256">
                  <c:v>7820</c:v>
                </c:pt>
                <c:pt idx="257">
                  <c:v>7837</c:v>
                </c:pt>
                <c:pt idx="258">
                  <c:v>7838</c:v>
                </c:pt>
                <c:pt idx="259">
                  <c:v>7844</c:v>
                </c:pt>
                <c:pt idx="260">
                  <c:v>7851</c:v>
                </c:pt>
                <c:pt idx="261">
                  <c:v>7861</c:v>
                </c:pt>
                <c:pt idx="262">
                  <c:v>7862</c:v>
                </c:pt>
                <c:pt idx="263">
                  <c:v>7875</c:v>
                </c:pt>
                <c:pt idx="264">
                  <c:v>7879</c:v>
                </c:pt>
                <c:pt idx="265">
                  <c:v>7892</c:v>
                </c:pt>
                <c:pt idx="266">
                  <c:v>7910</c:v>
                </c:pt>
                <c:pt idx="267">
                  <c:v>7917</c:v>
                </c:pt>
                <c:pt idx="268">
                  <c:v>7920</c:v>
                </c:pt>
                <c:pt idx="269">
                  <c:v>7922</c:v>
                </c:pt>
                <c:pt idx="270">
                  <c:v>7930</c:v>
                </c:pt>
                <c:pt idx="271">
                  <c:v>7931</c:v>
                </c:pt>
                <c:pt idx="272">
                  <c:v>7937</c:v>
                </c:pt>
                <c:pt idx="273">
                  <c:v>7943</c:v>
                </c:pt>
                <c:pt idx="274">
                  <c:v>7945</c:v>
                </c:pt>
                <c:pt idx="275">
                  <c:v>7950</c:v>
                </c:pt>
                <c:pt idx="276">
                  <c:v>7990</c:v>
                </c:pt>
                <c:pt idx="277">
                  <c:v>8000</c:v>
                </c:pt>
                <c:pt idx="278">
                  <c:v>8004</c:v>
                </c:pt>
                <c:pt idx="279">
                  <c:v>8012</c:v>
                </c:pt>
                <c:pt idx="280">
                  <c:v>8029</c:v>
                </c:pt>
                <c:pt idx="281">
                  <c:v>8049</c:v>
                </c:pt>
                <c:pt idx="282">
                  <c:v>8063</c:v>
                </c:pt>
                <c:pt idx="283">
                  <c:v>8064</c:v>
                </c:pt>
                <c:pt idx="284">
                  <c:v>8068</c:v>
                </c:pt>
                <c:pt idx="285">
                  <c:v>8070</c:v>
                </c:pt>
                <c:pt idx="286">
                  <c:v>8072</c:v>
                </c:pt>
                <c:pt idx="287">
                  <c:v>8089</c:v>
                </c:pt>
                <c:pt idx="288">
                  <c:v>8100</c:v>
                </c:pt>
                <c:pt idx="289">
                  <c:v>8120</c:v>
                </c:pt>
                <c:pt idx="290">
                  <c:v>8121</c:v>
                </c:pt>
                <c:pt idx="291">
                  <c:v>8123</c:v>
                </c:pt>
                <c:pt idx="292">
                  <c:v>8125</c:v>
                </c:pt>
                <c:pt idx="293">
                  <c:v>8158</c:v>
                </c:pt>
                <c:pt idx="294">
                  <c:v>8160</c:v>
                </c:pt>
                <c:pt idx="295">
                  <c:v>8163</c:v>
                </c:pt>
                <c:pt idx="296">
                  <c:v>8172</c:v>
                </c:pt>
                <c:pt idx="297">
                  <c:v>8176</c:v>
                </c:pt>
                <c:pt idx="298">
                  <c:v>8190</c:v>
                </c:pt>
                <c:pt idx="299">
                  <c:v>8197</c:v>
                </c:pt>
                <c:pt idx="300">
                  <c:v>8198</c:v>
                </c:pt>
                <c:pt idx="301">
                  <c:v>8199</c:v>
                </c:pt>
                <c:pt idx="302">
                  <c:v>8200</c:v>
                </c:pt>
                <c:pt idx="303">
                  <c:v>8212</c:v>
                </c:pt>
                <c:pt idx="304">
                  <c:v>8235</c:v>
                </c:pt>
                <c:pt idx="305">
                  <c:v>8244</c:v>
                </c:pt>
                <c:pt idx="306">
                  <c:v>8246</c:v>
                </c:pt>
                <c:pt idx="307">
                  <c:v>8248</c:v>
                </c:pt>
                <c:pt idx="308">
                  <c:v>8250</c:v>
                </c:pt>
                <c:pt idx="309">
                  <c:v>8263</c:v>
                </c:pt>
                <c:pt idx="310">
                  <c:v>8280</c:v>
                </c:pt>
                <c:pt idx="311">
                  <c:v>8281</c:v>
                </c:pt>
                <c:pt idx="312">
                  <c:v>8294</c:v>
                </c:pt>
                <c:pt idx="313">
                  <c:v>8314</c:v>
                </c:pt>
                <c:pt idx="314">
                  <c:v>8320</c:v>
                </c:pt>
                <c:pt idx="315">
                  <c:v>8335</c:v>
                </c:pt>
                <c:pt idx="316">
                  <c:v>8339</c:v>
                </c:pt>
                <c:pt idx="317">
                  <c:v>8366</c:v>
                </c:pt>
                <c:pt idx="318">
                  <c:v>8385</c:v>
                </c:pt>
                <c:pt idx="319">
                  <c:v>8393</c:v>
                </c:pt>
                <c:pt idx="320">
                  <c:v>8400</c:v>
                </c:pt>
                <c:pt idx="321">
                  <c:v>8402</c:v>
                </c:pt>
                <c:pt idx="322">
                  <c:v>8405</c:v>
                </c:pt>
                <c:pt idx="323">
                  <c:v>8410</c:v>
                </c:pt>
                <c:pt idx="324">
                  <c:v>8414</c:v>
                </c:pt>
                <c:pt idx="325">
                  <c:v>8430</c:v>
                </c:pt>
                <c:pt idx="326">
                  <c:v>8445</c:v>
                </c:pt>
                <c:pt idx="327">
                  <c:v>8450</c:v>
                </c:pt>
                <c:pt idx="328">
                  <c:v>8461</c:v>
                </c:pt>
                <c:pt idx="329">
                  <c:v>8462</c:v>
                </c:pt>
                <c:pt idx="330">
                  <c:v>8470</c:v>
                </c:pt>
                <c:pt idx="331">
                  <c:v>8471</c:v>
                </c:pt>
                <c:pt idx="332">
                  <c:v>8472</c:v>
                </c:pt>
                <c:pt idx="333">
                  <c:v>8475</c:v>
                </c:pt>
                <c:pt idx="334">
                  <c:v>8480</c:v>
                </c:pt>
                <c:pt idx="335">
                  <c:v>8487</c:v>
                </c:pt>
                <c:pt idx="336">
                  <c:v>8499</c:v>
                </c:pt>
                <c:pt idx="337">
                  <c:v>8500</c:v>
                </c:pt>
                <c:pt idx="338">
                  <c:v>8520</c:v>
                </c:pt>
                <c:pt idx="339">
                  <c:v>8521</c:v>
                </c:pt>
                <c:pt idx="340">
                  <c:v>8525</c:v>
                </c:pt>
                <c:pt idx="341">
                  <c:v>8529</c:v>
                </c:pt>
                <c:pt idx="342">
                  <c:v>8530</c:v>
                </c:pt>
                <c:pt idx="343">
                  <c:v>8532</c:v>
                </c:pt>
                <c:pt idx="344">
                  <c:v>8536</c:v>
                </c:pt>
                <c:pt idx="345">
                  <c:v>8544</c:v>
                </c:pt>
                <c:pt idx="346">
                  <c:v>8546</c:v>
                </c:pt>
                <c:pt idx="347">
                  <c:v>8556</c:v>
                </c:pt>
                <c:pt idx="348">
                  <c:v>8562</c:v>
                </c:pt>
                <c:pt idx="349">
                  <c:v>8593</c:v>
                </c:pt>
                <c:pt idx="350">
                  <c:v>8600</c:v>
                </c:pt>
                <c:pt idx="351">
                  <c:v>8633</c:v>
                </c:pt>
                <c:pt idx="352">
                  <c:v>8635</c:v>
                </c:pt>
                <c:pt idx="353">
                  <c:v>8640</c:v>
                </c:pt>
                <c:pt idx="354">
                  <c:v>8658</c:v>
                </c:pt>
                <c:pt idx="355">
                  <c:v>8688</c:v>
                </c:pt>
                <c:pt idx="356">
                  <c:v>8700</c:v>
                </c:pt>
                <c:pt idx="357">
                  <c:v>8712</c:v>
                </c:pt>
                <c:pt idx="358">
                  <c:v>8724</c:v>
                </c:pt>
                <c:pt idx="359">
                  <c:v>8730</c:v>
                </c:pt>
                <c:pt idx="360">
                  <c:v>8731</c:v>
                </c:pt>
                <c:pt idx="361">
                  <c:v>8737</c:v>
                </c:pt>
                <c:pt idx="362">
                  <c:v>8738</c:v>
                </c:pt>
                <c:pt idx="363">
                  <c:v>8740</c:v>
                </c:pt>
                <c:pt idx="364">
                  <c:v>8741</c:v>
                </c:pt>
                <c:pt idx="365">
                  <c:v>8749</c:v>
                </c:pt>
                <c:pt idx="366">
                  <c:v>8750</c:v>
                </c:pt>
                <c:pt idx="367">
                  <c:v>8755</c:v>
                </c:pt>
                <c:pt idx="368">
                  <c:v>8760</c:v>
                </c:pt>
                <c:pt idx="369">
                  <c:v>8765</c:v>
                </c:pt>
                <c:pt idx="370">
                  <c:v>8767</c:v>
                </c:pt>
                <c:pt idx="371">
                  <c:v>8769</c:v>
                </c:pt>
                <c:pt idx="372">
                  <c:v>8773</c:v>
                </c:pt>
                <c:pt idx="373">
                  <c:v>8775</c:v>
                </c:pt>
                <c:pt idx="374">
                  <c:v>8777</c:v>
                </c:pt>
                <c:pt idx="375">
                  <c:v>8780</c:v>
                </c:pt>
                <c:pt idx="376">
                  <c:v>8791</c:v>
                </c:pt>
                <c:pt idx="377">
                  <c:v>8795</c:v>
                </c:pt>
                <c:pt idx="378">
                  <c:v>8800</c:v>
                </c:pt>
                <c:pt idx="379">
                  <c:v>8814</c:v>
                </c:pt>
                <c:pt idx="380">
                  <c:v>8816</c:v>
                </c:pt>
                <c:pt idx="381">
                  <c:v>8820</c:v>
                </c:pt>
                <c:pt idx="382">
                  <c:v>8834</c:v>
                </c:pt>
                <c:pt idx="383">
                  <c:v>8846</c:v>
                </c:pt>
                <c:pt idx="384">
                  <c:v>8849</c:v>
                </c:pt>
                <c:pt idx="385">
                  <c:v>8850</c:v>
                </c:pt>
                <c:pt idx="386">
                  <c:v>8854</c:v>
                </c:pt>
                <c:pt idx="387">
                  <c:v>8872</c:v>
                </c:pt>
                <c:pt idx="388">
                  <c:v>8877</c:v>
                </c:pt>
                <c:pt idx="389">
                  <c:v>8880</c:v>
                </c:pt>
                <c:pt idx="390">
                  <c:v>8885</c:v>
                </c:pt>
                <c:pt idx="391">
                  <c:v>8892</c:v>
                </c:pt>
                <c:pt idx="392">
                  <c:v>8899</c:v>
                </c:pt>
                <c:pt idx="393">
                  <c:v>8900</c:v>
                </c:pt>
                <c:pt idx="394">
                  <c:v>8910</c:v>
                </c:pt>
                <c:pt idx="395">
                  <c:v>8923</c:v>
                </c:pt>
                <c:pt idx="396">
                  <c:v>8924</c:v>
                </c:pt>
                <c:pt idx="397">
                  <c:v>8925</c:v>
                </c:pt>
                <c:pt idx="398">
                  <c:v>8926</c:v>
                </c:pt>
                <c:pt idx="399">
                  <c:v>8930</c:v>
                </c:pt>
                <c:pt idx="400">
                  <c:v>8935</c:v>
                </c:pt>
                <c:pt idx="401">
                  <c:v>8944</c:v>
                </c:pt>
                <c:pt idx="402">
                  <c:v>8960</c:v>
                </c:pt>
                <c:pt idx="403">
                  <c:v>8963</c:v>
                </c:pt>
                <c:pt idx="404">
                  <c:v>8967</c:v>
                </c:pt>
                <c:pt idx="405">
                  <c:v>8973</c:v>
                </c:pt>
                <c:pt idx="406">
                  <c:v>8978</c:v>
                </c:pt>
                <c:pt idx="407">
                  <c:v>8990</c:v>
                </c:pt>
                <c:pt idx="408">
                  <c:v>8993</c:v>
                </c:pt>
                <c:pt idx="409">
                  <c:v>9000</c:v>
                </c:pt>
                <c:pt idx="410">
                  <c:v>9017</c:v>
                </c:pt>
                <c:pt idx="411">
                  <c:v>9018</c:v>
                </c:pt>
                <c:pt idx="412">
                  <c:v>9020</c:v>
                </c:pt>
                <c:pt idx="413">
                  <c:v>9022</c:v>
                </c:pt>
                <c:pt idx="414">
                  <c:v>9037</c:v>
                </c:pt>
                <c:pt idx="415">
                  <c:v>9042</c:v>
                </c:pt>
                <c:pt idx="416">
                  <c:v>9056</c:v>
                </c:pt>
                <c:pt idx="417">
                  <c:v>9060</c:v>
                </c:pt>
                <c:pt idx="418">
                  <c:v>9066</c:v>
                </c:pt>
                <c:pt idx="419">
                  <c:v>9069</c:v>
                </c:pt>
                <c:pt idx="420">
                  <c:v>9084</c:v>
                </c:pt>
                <c:pt idx="421">
                  <c:v>9098</c:v>
                </c:pt>
                <c:pt idx="422">
                  <c:v>9100</c:v>
                </c:pt>
                <c:pt idx="423">
                  <c:v>9101</c:v>
                </c:pt>
                <c:pt idx="424">
                  <c:v>9120</c:v>
                </c:pt>
                <c:pt idx="425">
                  <c:v>9125</c:v>
                </c:pt>
                <c:pt idx="426">
                  <c:v>9130</c:v>
                </c:pt>
                <c:pt idx="427">
                  <c:v>9135</c:v>
                </c:pt>
                <c:pt idx="428">
                  <c:v>9142</c:v>
                </c:pt>
                <c:pt idx="429">
                  <c:v>9144</c:v>
                </c:pt>
                <c:pt idx="430">
                  <c:v>9150</c:v>
                </c:pt>
                <c:pt idx="431">
                  <c:v>9156</c:v>
                </c:pt>
                <c:pt idx="432">
                  <c:v>9158</c:v>
                </c:pt>
                <c:pt idx="433">
                  <c:v>9170</c:v>
                </c:pt>
                <c:pt idx="434">
                  <c:v>9179</c:v>
                </c:pt>
                <c:pt idx="435">
                  <c:v>9180</c:v>
                </c:pt>
                <c:pt idx="436">
                  <c:v>9187</c:v>
                </c:pt>
                <c:pt idx="437">
                  <c:v>9196</c:v>
                </c:pt>
                <c:pt idx="438">
                  <c:v>9200</c:v>
                </c:pt>
                <c:pt idx="439">
                  <c:v>9204</c:v>
                </c:pt>
                <c:pt idx="440">
                  <c:v>9206</c:v>
                </c:pt>
                <c:pt idx="441">
                  <c:v>9230</c:v>
                </c:pt>
                <c:pt idx="442">
                  <c:v>9236</c:v>
                </c:pt>
                <c:pt idx="443">
                  <c:v>9240</c:v>
                </c:pt>
                <c:pt idx="444">
                  <c:v>9245</c:v>
                </c:pt>
                <c:pt idx="445">
                  <c:v>9246</c:v>
                </c:pt>
                <c:pt idx="446">
                  <c:v>9247</c:v>
                </c:pt>
                <c:pt idx="447">
                  <c:v>9248</c:v>
                </c:pt>
                <c:pt idx="448">
                  <c:v>9250</c:v>
                </c:pt>
                <c:pt idx="449">
                  <c:v>9262</c:v>
                </c:pt>
                <c:pt idx="450">
                  <c:v>9286</c:v>
                </c:pt>
                <c:pt idx="451">
                  <c:v>9291</c:v>
                </c:pt>
                <c:pt idx="452">
                  <c:v>9297</c:v>
                </c:pt>
                <c:pt idx="453">
                  <c:v>9300</c:v>
                </c:pt>
                <c:pt idx="454">
                  <c:v>9303</c:v>
                </c:pt>
                <c:pt idx="455">
                  <c:v>9313</c:v>
                </c:pt>
                <c:pt idx="456">
                  <c:v>9317</c:v>
                </c:pt>
                <c:pt idx="457">
                  <c:v>9320</c:v>
                </c:pt>
                <c:pt idx="458">
                  <c:v>9337</c:v>
                </c:pt>
                <c:pt idx="459">
                  <c:v>9340</c:v>
                </c:pt>
                <c:pt idx="460">
                  <c:v>9350</c:v>
                </c:pt>
                <c:pt idx="461">
                  <c:v>9353</c:v>
                </c:pt>
                <c:pt idx="462">
                  <c:v>9360</c:v>
                </c:pt>
                <c:pt idx="463">
                  <c:v>9364</c:v>
                </c:pt>
                <c:pt idx="464">
                  <c:v>9375</c:v>
                </c:pt>
                <c:pt idx="465">
                  <c:v>9382</c:v>
                </c:pt>
                <c:pt idx="466">
                  <c:v>9400</c:v>
                </c:pt>
                <c:pt idx="467">
                  <c:v>9405</c:v>
                </c:pt>
                <c:pt idx="468">
                  <c:v>9416</c:v>
                </c:pt>
                <c:pt idx="469">
                  <c:v>9430</c:v>
                </c:pt>
                <c:pt idx="470">
                  <c:v>9439</c:v>
                </c:pt>
                <c:pt idx="471">
                  <c:v>9450</c:v>
                </c:pt>
                <c:pt idx="472">
                  <c:v>9452</c:v>
                </c:pt>
                <c:pt idx="473">
                  <c:v>9453</c:v>
                </c:pt>
                <c:pt idx="474">
                  <c:v>9464</c:v>
                </c:pt>
                <c:pt idx="475">
                  <c:v>9473</c:v>
                </c:pt>
                <c:pt idx="476">
                  <c:v>9477</c:v>
                </c:pt>
                <c:pt idx="477">
                  <c:v>9480</c:v>
                </c:pt>
                <c:pt idx="478">
                  <c:v>9490</c:v>
                </c:pt>
                <c:pt idx="479">
                  <c:v>9492</c:v>
                </c:pt>
                <c:pt idx="480">
                  <c:v>9500</c:v>
                </c:pt>
                <c:pt idx="481">
                  <c:v>9503</c:v>
                </c:pt>
                <c:pt idx="482">
                  <c:v>9505</c:v>
                </c:pt>
                <c:pt idx="483">
                  <c:v>9520</c:v>
                </c:pt>
                <c:pt idx="484">
                  <c:v>9525</c:v>
                </c:pt>
                <c:pt idx="485">
                  <c:v>9531</c:v>
                </c:pt>
                <c:pt idx="486">
                  <c:v>9541</c:v>
                </c:pt>
                <c:pt idx="487">
                  <c:v>9548</c:v>
                </c:pt>
                <c:pt idx="488">
                  <c:v>9549</c:v>
                </c:pt>
                <c:pt idx="489">
                  <c:v>9550</c:v>
                </c:pt>
                <c:pt idx="490">
                  <c:v>9554</c:v>
                </c:pt>
                <c:pt idx="491">
                  <c:v>9560</c:v>
                </c:pt>
                <c:pt idx="492">
                  <c:v>9571</c:v>
                </c:pt>
                <c:pt idx="493">
                  <c:v>9572</c:v>
                </c:pt>
                <c:pt idx="494">
                  <c:v>9587</c:v>
                </c:pt>
                <c:pt idx="495">
                  <c:v>9588</c:v>
                </c:pt>
                <c:pt idx="496">
                  <c:v>9590</c:v>
                </c:pt>
                <c:pt idx="497">
                  <c:v>9591</c:v>
                </c:pt>
                <c:pt idx="498">
                  <c:v>9600</c:v>
                </c:pt>
                <c:pt idx="499">
                  <c:v>9612</c:v>
                </c:pt>
                <c:pt idx="500">
                  <c:v>9636</c:v>
                </c:pt>
                <c:pt idx="501">
                  <c:v>9638</c:v>
                </c:pt>
                <c:pt idx="502">
                  <c:v>9650</c:v>
                </c:pt>
                <c:pt idx="503">
                  <c:v>9672</c:v>
                </c:pt>
                <c:pt idx="504">
                  <c:v>9675</c:v>
                </c:pt>
                <c:pt idx="505">
                  <c:v>9717</c:v>
                </c:pt>
                <c:pt idx="506">
                  <c:v>9735</c:v>
                </c:pt>
                <c:pt idx="507">
                  <c:v>9738</c:v>
                </c:pt>
                <c:pt idx="508">
                  <c:v>9742</c:v>
                </c:pt>
                <c:pt idx="509">
                  <c:v>9750</c:v>
                </c:pt>
                <c:pt idx="510">
                  <c:v>9758</c:v>
                </c:pt>
                <c:pt idx="511">
                  <c:v>9760</c:v>
                </c:pt>
                <c:pt idx="512">
                  <c:v>9764</c:v>
                </c:pt>
                <c:pt idx="513">
                  <c:v>9765</c:v>
                </c:pt>
                <c:pt idx="514">
                  <c:v>9786</c:v>
                </c:pt>
                <c:pt idx="515">
                  <c:v>9790</c:v>
                </c:pt>
                <c:pt idx="516">
                  <c:v>9800</c:v>
                </c:pt>
                <c:pt idx="517">
                  <c:v>9803</c:v>
                </c:pt>
                <c:pt idx="518">
                  <c:v>9808</c:v>
                </c:pt>
                <c:pt idx="519">
                  <c:v>9819</c:v>
                </c:pt>
                <c:pt idx="520">
                  <c:v>9825</c:v>
                </c:pt>
                <c:pt idx="521">
                  <c:v>9828</c:v>
                </c:pt>
                <c:pt idx="522">
                  <c:v>9830</c:v>
                </c:pt>
                <c:pt idx="523">
                  <c:v>9842</c:v>
                </c:pt>
                <c:pt idx="524">
                  <c:v>9849</c:v>
                </c:pt>
                <c:pt idx="525">
                  <c:v>9855</c:v>
                </c:pt>
                <c:pt idx="526">
                  <c:v>9858</c:v>
                </c:pt>
                <c:pt idx="527">
                  <c:v>9873</c:v>
                </c:pt>
                <c:pt idx="528">
                  <c:v>9880</c:v>
                </c:pt>
                <c:pt idx="529">
                  <c:v>9900</c:v>
                </c:pt>
                <c:pt idx="530">
                  <c:v>9906</c:v>
                </c:pt>
                <c:pt idx="531">
                  <c:v>9920</c:v>
                </c:pt>
                <c:pt idx="532">
                  <c:v>9937</c:v>
                </c:pt>
                <c:pt idx="533">
                  <c:v>9938</c:v>
                </c:pt>
                <c:pt idx="534">
                  <c:v>9945</c:v>
                </c:pt>
                <c:pt idx="535">
                  <c:v>9947</c:v>
                </c:pt>
                <c:pt idx="536">
                  <c:v>9950</c:v>
                </c:pt>
                <c:pt idx="537">
                  <c:v>9965</c:v>
                </c:pt>
                <c:pt idx="538">
                  <c:v>9967</c:v>
                </c:pt>
                <c:pt idx="539">
                  <c:v>9986</c:v>
                </c:pt>
                <c:pt idx="540">
                  <c:v>9991</c:v>
                </c:pt>
                <c:pt idx="541">
                  <c:v>10000</c:v>
                </c:pt>
                <c:pt idx="542">
                  <c:v>10004</c:v>
                </c:pt>
                <c:pt idx="543">
                  <c:v>10005</c:v>
                </c:pt>
                <c:pt idx="544">
                  <c:v>10007</c:v>
                </c:pt>
                <c:pt idx="545">
                  <c:v>10010</c:v>
                </c:pt>
                <c:pt idx="546">
                  <c:v>10011</c:v>
                </c:pt>
                <c:pt idx="547">
                  <c:v>10012</c:v>
                </c:pt>
                <c:pt idx="548">
                  <c:v>10020</c:v>
                </c:pt>
                <c:pt idx="549">
                  <c:v>10029</c:v>
                </c:pt>
                <c:pt idx="550">
                  <c:v>10041</c:v>
                </c:pt>
                <c:pt idx="551">
                  <c:v>10083</c:v>
                </c:pt>
                <c:pt idx="552">
                  <c:v>10084</c:v>
                </c:pt>
                <c:pt idx="553">
                  <c:v>10106</c:v>
                </c:pt>
                <c:pt idx="554">
                  <c:v>10120</c:v>
                </c:pt>
                <c:pt idx="555">
                  <c:v>10125</c:v>
                </c:pt>
                <c:pt idx="556">
                  <c:v>10134</c:v>
                </c:pt>
                <c:pt idx="557">
                  <c:v>10140</c:v>
                </c:pt>
                <c:pt idx="558">
                  <c:v>10141</c:v>
                </c:pt>
                <c:pt idx="559">
                  <c:v>10142</c:v>
                </c:pt>
                <c:pt idx="560">
                  <c:v>10150</c:v>
                </c:pt>
                <c:pt idx="561">
                  <c:v>10152</c:v>
                </c:pt>
                <c:pt idx="562">
                  <c:v>10159</c:v>
                </c:pt>
                <c:pt idx="563">
                  <c:v>10171</c:v>
                </c:pt>
                <c:pt idx="564">
                  <c:v>10175</c:v>
                </c:pt>
                <c:pt idx="565">
                  <c:v>10182</c:v>
                </c:pt>
                <c:pt idx="566">
                  <c:v>10186</c:v>
                </c:pt>
                <c:pt idx="567">
                  <c:v>10192</c:v>
                </c:pt>
                <c:pt idx="568">
                  <c:v>10197</c:v>
                </c:pt>
                <c:pt idx="569">
                  <c:v>10200</c:v>
                </c:pt>
                <c:pt idx="570">
                  <c:v>10205</c:v>
                </c:pt>
                <c:pt idx="571">
                  <c:v>10206</c:v>
                </c:pt>
                <c:pt idx="572">
                  <c:v>10207</c:v>
                </c:pt>
                <c:pt idx="573">
                  <c:v>10208</c:v>
                </c:pt>
                <c:pt idx="574">
                  <c:v>10215</c:v>
                </c:pt>
                <c:pt idx="575">
                  <c:v>10226</c:v>
                </c:pt>
                <c:pt idx="576">
                  <c:v>10237</c:v>
                </c:pt>
                <c:pt idx="577">
                  <c:v>10240</c:v>
                </c:pt>
                <c:pt idx="578">
                  <c:v>10246</c:v>
                </c:pt>
                <c:pt idx="579">
                  <c:v>10261</c:v>
                </c:pt>
                <c:pt idx="580">
                  <c:v>10264</c:v>
                </c:pt>
                <c:pt idx="581">
                  <c:v>10267</c:v>
                </c:pt>
                <c:pt idx="582">
                  <c:v>10289</c:v>
                </c:pt>
                <c:pt idx="583">
                  <c:v>10300</c:v>
                </c:pt>
                <c:pt idx="584">
                  <c:v>10304</c:v>
                </c:pt>
                <c:pt idx="585">
                  <c:v>10316</c:v>
                </c:pt>
                <c:pt idx="586">
                  <c:v>10320</c:v>
                </c:pt>
                <c:pt idx="587">
                  <c:v>10335</c:v>
                </c:pt>
                <c:pt idx="588">
                  <c:v>10355</c:v>
                </c:pt>
                <c:pt idx="589">
                  <c:v>10356</c:v>
                </c:pt>
                <c:pt idx="590">
                  <c:v>10357</c:v>
                </c:pt>
                <c:pt idx="591">
                  <c:v>10364</c:v>
                </c:pt>
                <c:pt idx="592">
                  <c:v>10380</c:v>
                </c:pt>
                <c:pt idx="593">
                  <c:v>10382</c:v>
                </c:pt>
                <c:pt idx="594">
                  <c:v>10386</c:v>
                </c:pt>
                <c:pt idx="595">
                  <c:v>10395</c:v>
                </c:pt>
                <c:pt idx="596">
                  <c:v>10400</c:v>
                </c:pt>
                <c:pt idx="597">
                  <c:v>10402</c:v>
                </c:pt>
                <c:pt idx="598">
                  <c:v>10410</c:v>
                </c:pt>
                <c:pt idx="599">
                  <c:v>10420</c:v>
                </c:pt>
                <c:pt idx="600">
                  <c:v>10421</c:v>
                </c:pt>
                <c:pt idx="601">
                  <c:v>10434</c:v>
                </c:pt>
                <c:pt idx="602">
                  <c:v>10437</c:v>
                </c:pt>
                <c:pt idx="603">
                  <c:v>10440</c:v>
                </c:pt>
                <c:pt idx="604">
                  <c:v>10448</c:v>
                </c:pt>
                <c:pt idx="605">
                  <c:v>10452</c:v>
                </c:pt>
                <c:pt idx="606">
                  <c:v>10463</c:v>
                </c:pt>
                <c:pt idx="607">
                  <c:v>10475</c:v>
                </c:pt>
                <c:pt idx="608">
                  <c:v>10480</c:v>
                </c:pt>
                <c:pt idx="609">
                  <c:v>10482</c:v>
                </c:pt>
                <c:pt idx="610">
                  <c:v>10496</c:v>
                </c:pt>
                <c:pt idx="611">
                  <c:v>10500</c:v>
                </c:pt>
                <c:pt idx="612">
                  <c:v>10530</c:v>
                </c:pt>
                <c:pt idx="613">
                  <c:v>10542</c:v>
                </c:pt>
                <c:pt idx="614">
                  <c:v>10552</c:v>
                </c:pt>
                <c:pt idx="615">
                  <c:v>10562</c:v>
                </c:pt>
                <c:pt idx="616">
                  <c:v>10570</c:v>
                </c:pt>
                <c:pt idx="617">
                  <c:v>10574</c:v>
                </c:pt>
                <c:pt idx="618">
                  <c:v>10592</c:v>
                </c:pt>
                <c:pt idx="619">
                  <c:v>10593</c:v>
                </c:pt>
                <c:pt idx="620">
                  <c:v>10594</c:v>
                </c:pt>
                <c:pt idx="621">
                  <c:v>10603</c:v>
                </c:pt>
                <c:pt idx="622">
                  <c:v>10615</c:v>
                </c:pt>
                <c:pt idx="623">
                  <c:v>10624</c:v>
                </c:pt>
                <c:pt idx="624">
                  <c:v>10625</c:v>
                </c:pt>
                <c:pt idx="625">
                  <c:v>10628</c:v>
                </c:pt>
                <c:pt idx="626">
                  <c:v>10634</c:v>
                </c:pt>
                <c:pt idx="627">
                  <c:v>10635</c:v>
                </c:pt>
                <c:pt idx="628">
                  <c:v>10637</c:v>
                </c:pt>
                <c:pt idx="629">
                  <c:v>10650</c:v>
                </c:pt>
                <c:pt idx="630">
                  <c:v>10652</c:v>
                </c:pt>
                <c:pt idx="631">
                  <c:v>10655</c:v>
                </c:pt>
                <c:pt idx="632">
                  <c:v>10656</c:v>
                </c:pt>
                <c:pt idx="633">
                  <c:v>10659</c:v>
                </c:pt>
                <c:pt idx="634">
                  <c:v>10665</c:v>
                </c:pt>
                <c:pt idx="635">
                  <c:v>10667</c:v>
                </c:pt>
                <c:pt idx="636">
                  <c:v>10678</c:v>
                </c:pt>
                <c:pt idx="637">
                  <c:v>10680</c:v>
                </c:pt>
                <c:pt idx="638">
                  <c:v>10690</c:v>
                </c:pt>
                <c:pt idx="639">
                  <c:v>10708</c:v>
                </c:pt>
                <c:pt idx="640">
                  <c:v>10712</c:v>
                </c:pt>
                <c:pt idx="641">
                  <c:v>10721</c:v>
                </c:pt>
                <c:pt idx="642">
                  <c:v>10728</c:v>
                </c:pt>
                <c:pt idx="643">
                  <c:v>10762</c:v>
                </c:pt>
                <c:pt idx="644">
                  <c:v>10768</c:v>
                </c:pt>
                <c:pt idx="645">
                  <c:v>10769</c:v>
                </c:pt>
                <c:pt idx="646">
                  <c:v>10778</c:v>
                </c:pt>
                <c:pt idx="647">
                  <c:v>10780</c:v>
                </c:pt>
                <c:pt idx="648">
                  <c:v>10784</c:v>
                </c:pt>
                <c:pt idx="649">
                  <c:v>10791</c:v>
                </c:pt>
                <c:pt idx="650">
                  <c:v>10793</c:v>
                </c:pt>
                <c:pt idx="651">
                  <c:v>10800</c:v>
                </c:pt>
                <c:pt idx="652">
                  <c:v>10832</c:v>
                </c:pt>
                <c:pt idx="653">
                  <c:v>10839</c:v>
                </c:pt>
                <c:pt idx="654">
                  <c:v>10846</c:v>
                </c:pt>
                <c:pt idx="655">
                  <c:v>10852</c:v>
                </c:pt>
                <c:pt idx="656">
                  <c:v>10859</c:v>
                </c:pt>
                <c:pt idx="657">
                  <c:v>10880</c:v>
                </c:pt>
                <c:pt idx="658">
                  <c:v>10896</c:v>
                </c:pt>
                <c:pt idx="659">
                  <c:v>10900</c:v>
                </c:pt>
                <c:pt idx="660">
                  <c:v>10918</c:v>
                </c:pt>
                <c:pt idx="661">
                  <c:v>10920</c:v>
                </c:pt>
                <c:pt idx="662">
                  <c:v>10921</c:v>
                </c:pt>
                <c:pt idx="663">
                  <c:v>10927</c:v>
                </c:pt>
                <c:pt idx="664">
                  <c:v>10930</c:v>
                </c:pt>
                <c:pt idx="665">
                  <c:v>10944</c:v>
                </c:pt>
                <c:pt idx="666">
                  <c:v>10970</c:v>
                </c:pt>
                <c:pt idx="667">
                  <c:v>10991</c:v>
                </c:pt>
                <c:pt idx="668">
                  <c:v>10994</c:v>
                </c:pt>
                <c:pt idx="669">
                  <c:v>10998</c:v>
                </c:pt>
                <c:pt idx="670">
                  <c:v>11000</c:v>
                </c:pt>
                <c:pt idx="671">
                  <c:v>11003</c:v>
                </c:pt>
                <c:pt idx="672">
                  <c:v>11029</c:v>
                </c:pt>
                <c:pt idx="673">
                  <c:v>11040</c:v>
                </c:pt>
                <c:pt idx="674">
                  <c:v>11049</c:v>
                </c:pt>
                <c:pt idx="675">
                  <c:v>11050</c:v>
                </c:pt>
                <c:pt idx="676">
                  <c:v>11065</c:v>
                </c:pt>
                <c:pt idx="677">
                  <c:v>11070</c:v>
                </c:pt>
                <c:pt idx="678">
                  <c:v>11075</c:v>
                </c:pt>
                <c:pt idx="679">
                  <c:v>11096</c:v>
                </c:pt>
                <c:pt idx="680">
                  <c:v>11100</c:v>
                </c:pt>
                <c:pt idx="681">
                  <c:v>11103</c:v>
                </c:pt>
                <c:pt idx="682">
                  <c:v>11120</c:v>
                </c:pt>
                <c:pt idx="683">
                  <c:v>11143</c:v>
                </c:pt>
                <c:pt idx="684">
                  <c:v>11146</c:v>
                </c:pt>
                <c:pt idx="685">
                  <c:v>11160</c:v>
                </c:pt>
                <c:pt idx="686">
                  <c:v>11170</c:v>
                </c:pt>
                <c:pt idx="687">
                  <c:v>11175</c:v>
                </c:pt>
                <c:pt idx="688">
                  <c:v>11184</c:v>
                </c:pt>
                <c:pt idx="689">
                  <c:v>11194</c:v>
                </c:pt>
                <c:pt idx="690">
                  <c:v>11198</c:v>
                </c:pt>
                <c:pt idx="691">
                  <c:v>11200</c:v>
                </c:pt>
                <c:pt idx="692">
                  <c:v>11207</c:v>
                </c:pt>
                <c:pt idx="693">
                  <c:v>11210</c:v>
                </c:pt>
                <c:pt idx="694">
                  <c:v>11214</c:v>
                </c:pt>
                <c:pt idx="695">
                  <c:v>11216</c:v>
                </c:pt>
                <c:pt idx="696">
                  <c:v>11218</c:v>
                </c:pt>
                <c:pt idx="697">
                  <c:v>11228</c:v>
                </c:pt>
                <c:pt idx="698">
                  <c:v>11235</c:v>
                </c:pt>
                <c:pt idx="699">
                  <c:v>11241</c:v>
                </c:pt>
                <c:pt idx="700">
                  <c:v>11248</c:v>
                </c:pt>
                <c:pt idx="701">
                  <c:v>11249</c:v>
                </c:pt>
                <c:pt idx="702">
                  <c:v>11250</c:v>
                </c:pt>
                <c:pt idx="703">
                  <c:v>11275</c:v>
                </c:pt>
                <c:pt idx="704">
                  <c:v>11287</c:v>
                </c:pt>
                <c:pt idx="705">
                  <c:v>11302</c:v>
                </c:pt>
                <c:pt idx="706">
                  <c:v>11308</c:v>
                </c:pt>
                <c:pt idx="707">
                  <c:v>11310</c:v>
                </c:pt>
                <c:pt idx="708">
                  <c:v>11316</c:v>
                </c:pt>
                <c:pt idx="709">
                  <c:v>11317</c:v>
                </c:pt>
                <c:pt idx="710">
                  <c:v>11333</c:v>
                </c:pt>
                <c:pt idx="711">
                  <c:v>11340</c:v>
                </c:pt>
                <c:pt idx="712">
                  <c:v>11341</c:v>
                </c:pt>
                <c:pt idx="713">
                  <c:v>11344</c:v>
                </c:pt>
                <c:pt idx="714">
                  <c:v>11345</c:v>
                </c:pt>
                <c:pt idx="715">
                  <c:v>11361</c:v>
                </c:pt>
                <c:pt idx="716">
                  <c:v>11362</c:v>
                </c:pt>
                <c:pt idx="717">
                  <c:v>11367</c:v>
                </c:pt>
                <c:pt idx="718">
                  <c:v>11394</c:v>
                </c:pt>
                <c:pt idx="719">
                  <c:v>11400</c:v>
                </c:pt>
                <c:pt idx="720">
                  <c:v>11404</c:v>
                </c:pt>
                <c:pt idx="721">
                  <c:v>11409</c:v>
                </c:pt>
                <c:pt idx="722">
                  <c:v>11414</c:v>
                </c:pt>
                <c:pt idx="723">
                  <c:v>11423</c:v>
                </c:pt>
                <c:pt idx="724">
                  <c:v>11425</c:v>
                </c:pt>
                <c:pt idx="725">
                  <c:v>11426</c:v>
                </c:pt>
                <c:pt idx="726">
                  <c:v>11428</c:v>
                </c:pt>
                <c:pt idx="727">
                  <c:v>11435</c:v>
                </c:pt>
                <c:pt idx="728">
                  <c:v>11443</c:v>
                </c:pt>
                <c:pt idx="729">
                  <c:v>11457</c:v>
                </c:pt>
                <c:pt idx="730">
                  <c:v>11475</c:v>
                </c:pt>
                <c:pt idx="731">
                  <c:v>11478</c:v>
                </c:pt>
                <c:pt idx="732">
                  <c:v>11500</c:v>
                </c:pt>
                <c:pt idx="733">
                  <c:v>11512</c:v>
                </c:pt>
                <c:pt idx="734">
                  <c:v>11526</c:v>
                </c:pt>
                <c:pt idx="735">
                  <c:v>11553</c:v>
                </c:pt>
                <c:pt idx="736">
                  <c:v>11584</c:v>
                </c:pt>
                <c:pt idx="737">
                  <c:v>11600</c:v>
                </c:pt>
                <c:pt idx="738">
                  <c:v>11606</c:v>
                </c:pt>
                <c:pt idx="739">
                  <c:v>11616</c:v>
                </c:pt>
                <c:pt idx="740">
                  <c:v>11625</c:v>
                </c:pt>
                <c:pt idx="741">
                  <c:v>11639</c:v>
                </c:pt>
                <c:pt idx="742">
                  <c:v>11643</c:v>
                </c:pt>
                <c:pt idx="743">
                  <c:v>11645</c:v>
                </c:pt>
                <c:pt idx="744">
                  <c:v>11664</c:v>
                </c:pt>
                <c:pt idx="745">
                  <c:v>11670</c:v>
                </c:pt>
                <c:pt idx="746">
                  <c:v>11694</c:v>
                </c:pt>
                <c:pt idx="747">
                  <c:v>11700</c:v>
                </c:pt>
                <c:pt idx="748">
                  <c:v>11717</c:v>
                </c:pt>
                <c:pt idx="749">
                  <c:v>11751</c:v>
                </c:pt>
                <c:pt idx="750">
                  <c:v>11764</c:v>
                </c:pt>
                <c:pt idx="751">
                  <c:v>11767</c:v>
                </c:pt>
                <c:pt idx="752">
                  <c:v>11777</c:v>
                </c:pt>
                <c:pt idx="753">
                  <c:v>11782</c:v>
                </c:pt>
                <c:pt idx="754">
                  <c:v>11787</c:v>
                </c:pt>
                <c:pt idx="755">
                  <c:v>11796</c:v>
                </c:pt>
                <c:pt idx="756">
                  <c:v>11838</c:v>
                </c:pt>
                <c:pt idx="757">
                  <c:v>11839</c:v>
                </c:pt>
                <c:pt idx="758">
                  <c:v>11841</c:v>
                </c:pt>
                <c:pt idx="759">
                  <c:v>11844</c:v>
                </c:pt>
                <c:pt idx="760">
                  <c:v>11846</c:v>
                </c:pt>
                <c:pt idx="761">
                  <c:v>11851</c:v>
                </c:pt>
                <c:pt idx="762">
                  <c:v>11880</c:v>
                </c:pt>
                <c:pt idx="763">
                  <c:v>11883</c:v>
                </c:pt>
                <c:pt idx="764">
                  <c:v>11885</c:v>
                </c:pt>
                <c:pt idx="765">
                  <c:v>11888</c:v>
                </c:pt>
                <c:pt idx="766">
                  <c:v>11900</c:v>
                </c:pt>
                <c:pt idx="767">
                  <c:v>11911</c:v>
                </c:pt>
                <c:pt idx="768">
                  <c:v>11923</c:v>
                </c:pt>
                <c:pt idx="769">
                  <c:v>11924</c:v>
                </c:pt>
                <c:pt idx="770">
                  <c:v>11932</c:v>
                </c:pt>
                <c:pt idx="771">
                  <c:v>11952</c:v>
                </c:pt>
                <c:pt idx="772">
                  <c:v>11957</c:v>
                </c:pt>
                <c:pt idx="773">
                  <c:v>11988</c:v>
                </c:pt>
                <c:pt idx="774">
                  <c:v>11999</c:v>
                </c:pt>
                <c:pt idx="775">
                  <c:v>12000</c:v>
                </c:pt>
                <c:pt idx="776">
                  <c:v>12003</c:v>
                </c:pt>
                <c:pt idx="777">
                  <c:v>12011</c:v>
                </c:pt>
                <c:pt idx="778">
                  <c:v>12030</c:v>
                </c:pt>
                <c:pt idx="779">
                  <c:v>12046</c:v>
                </c:pt>
                <c:pt idx="780">
                  <c:v>12085</c:v>
                </c:pt>
                <c:pt idx="781">
                  <c:v>12090</c:v>
                </c:pt>
                <c:pt idx="782">
                  <c:v>12095</c:v>
                </c:pt>
                <c:pt idx="783">
                  <c:v>12099</c:v>
                </c:pt>
                <c:pt idx="784">
                  <c:v>12108</c:v>
                </c:pt>
                <c:pt idx="785">
                  <c:v>12118</c:v>
                </c:pt>
                <c:pt idx="786">
                  <c:v>12122</c:v>
                </c:pt>
                <c:pt idx="787">
                  <c:v>12134</c:v>
                </c:pt>
                <c:pt idx="788">
                  <c:v>12137</c:v>
                </c:pt>
                <c:pt idx="789">
                  <c:v>12144</c:v>
                </c:pt>
                <c:pt idx="790">
                  <c:v>12150</c:v>
                </c:pt>
                <c:pt idx="791">
                  <c:v>12155</c:v>
                </c:pt>
                <c:pt idx="792">
                  <c:v>12160</c:v>
                </c:pt>
                <c:pt idx="793">
                  <c:v>12168</c:v>
                </c:pt>
                <c:pt idx="794">
                  <c:v>12180</c:v>
                </c:pt>
                <c:pt idx="795">
                  <c:v>12182</c:v>
                </c:pt>
                <c:pt idx="796">
                  <c:v>12203</c:v>
                </c:pt>
                <c:pt idx="797">
                  <c:v>12205</c:v>
                </c:pt>
                <c:pt idx="798">
                  <c:v>12209</c:v>
                </c:pt>
                <c:pt idx="799">
                  <c:v>12220</c:v>
                </c:pt>
                <c:pt idx="800">
                  <c:v>12224</c:v>
                </c:pt>
                <c:pt idx="801">
                  <c:v>12227</c:v>
                </c:pt>
                <c:pt idx="802">
                  <c:v>12243</c:v>
                </c:pt>
                <c:pt idx="803">
                  <c:v>12244</c:v>
                </c:pt>
                <c:pt idx="804">
                  <c:v>12256</c:v>
                </c:pt>
                <c:pt idx="805">
                  <c:v>12257</c:v>
                </c:pt>
                <c:pt idx="806">
                  <c:v>12274</c:v>
                </c:pt>
                <c:pt idx="807">
                  <c:v>12327</c:v>
                </c:pt>
                <c:pt idx="808">
                  <c:v>12328</c:v>
                </c:pt>
                <c:pt idx="809">
                  <c:v>12342</c:v>
                </c:pt>
                <c:pt idx="810">
                  <c:v>12354</c:v>
                </c:pt>
                <c:pt idx="811">
                  <c:v>12358</c:v>
                </c:pt>
                <c:pt idx="812">
                  <c:v>12376</c:v>
                </c:pt>
                <c:pt idx="813">
                  <c:v>12378</c:v>
                </c:pt>
                <c:pt idx="814">
                  <c:v>12384</c:v>
                </c:pt>
                <c:pt idx="815">
                  <c:v>12393</c:v>
                </c:pt>
                <c:pt idx="816">
                  <c:v>12394</c:v>
                </c:pt>
                <c:pt idx="817">
                  <c:v>12400</c:v>
                </c:pt>
                <c:pt idx="818">
                  <c:v>12416</c:v>
                </c:pt>
                <c:pt idx="819">
                  <c:v>12420</c:v>
                </c:pt>
                <c:pt idx="820">
                  <c:v>12435</c:v>
                </c:pt>
                <c:pt idx="821">
                  <c:v>12438</c:v>
                </c:pt>
                <c:pt idx="822">
                  <c:v>12444</c:v>
                </c:pt>
                <c:pt idx="823">
                  <c:v>12456</c:v>
                </c:pt>
                <c:pt idx="824">
                  <c:v>12461</c:v>
                </c:pt>
                <c:pt idx="825">
                  <c:v>12464</c:v>
                </c:pt>
                <c:pt idx="826">
                  <c:v>12474</c:v>
                </c:pt>
                <c:pt idx="827">
                  <c:v>12493</c:v>
                </c:pt>
                <c:pt idx="828">
                  <c:v>12508</c:v>
                </c:pt>
                <c:pt idx="829">
                  <c:v>12513</c:v>
                </c:pt>
                <c:pt idx="830">
                  <c:v>12537</c:v>
                </c:pt>
                <c:pt idx="831">
                  <c:v>12546</c:v>
                </c:pt>
                <c:pt idx="832">
                  <c:v>12552</c:v>
                </c:pt>
                <c:pt idx="833">
                  <c:v>12589</c:v>
                </c:pt>
                <c:pt idx="834">
                  <c:v>12615</c:v>
                </c:pt>
                <c:pt idx="835">
                  <c:v>12640</c:v>
                </c:pt>
                <c:pt idx="836">
                  <c:v>12665</c:v>
                </c:pt>
                <c:pt idx="837">
                  <c:v>12677</c:v>
                </c:pt>
                <c:pt idx="838">
                  <c:v>12692</c:v>
                </c:pt>
                <c:pt idx="839">
                  <c:v>12702</c:v>
                </c:pt>
                <c:pt idx="840">
                  <c:v>12704</c:v>
                </c:pt>
                <c:pt idx="841">
                  <c:v>12735</c:v>
                </c:pt>
                <c:pt idx="842">
                  <c:v>12772</c:v>
                </c:pt>
                <c:pt idx="843">
                  <c:v>12798</c:v>
                </c:pt>
                <c:pt idx="844">
                  <c:v>12800</c:v>
                </c:pt>
                <c:pt idx="845">
                  <c:v>12803</c:v>
                </c:pt>
                <c:pt idx="846">
                  <c:v>12822</c:v>
                </c:pt>
                <c:pt idx="847">
                  <c:v>12886</c:v>
                </c:pt>
                <c:pt idx="848">
                  <c:v>12898</c:v>
                </c:pt>
                <c:pt idx="849">
                  <c:v>12900</c:v>
                </c:pt>
                <c:pt idx="850">
                  <c:v>12925</c:v>
                </c:pt>
                <c:pt idx="851">
                  <c:v>12936</c:v>
                </c:pt>
                <c:pt idx="852">
                  <c:v>12968</c:v>
                </c:pt>
                <c:pt idx="853">
                  <c:v>12984</c:v>
                </c:pt>
                <c:pt idx="854">
                  <c:v>13000</c:v>
                </c:pt>
                <c:pt idx="855">
                  <c:v>13005</c:v>
                </c:pt>
                <c:pt idx="856">
                  <c:v>13006</c:v>
                </c:pt>
                <c:pt idx="857">
                  <c:v>13031</c:v>
                </c:pt>
                <c:pt idx="858">
                  <c:v>13053</c:v>
                </c:pt>
                <c:pt idx="859">
                  <c:v>13072</c:v>
                </c:pt>
                <c:pt idx="860">
                  <c:v>13101</c:v>
                </c:pt>
                <c:pt idx="861">
                  <c:v>13125</c:v>
                </c:pt>
                <c:pt idx="862">
                  <c:v>13132</c:v>
                </c:pt>
                <c:pt idx="863">
                  <c:v>13159</c:v>
                </c:pt>
                <c:pt idx="864">
                  <c:v>13173</c:v>
                </c:pt>
                <c:pt idx="865">
                  <c:v>13175</c:v>
                </c:pt>
                <c:pt idx="866">
                  <c:v>13214</c:v>
                </c:pt>
                <c:pt idx="867">
                  <c:v>13265</c:v>
                </c:pt>
                <c:pt idx="868">
                  <c:v>13284</c:v>
                </c:pt>
                <c:pt idx="869">
                  <c:v>13286</c:v>
                </c:pt>
                <c:pt idx="870">
                  <c:v>13300</c:v>
                </c:pt>
                <c:pt idx="871">
                  <c:v>13346</c:v>
                </c:pt>
                <c:pt idx="872">
                  <c:v>13350</c:v>
                </c:pt>
                <c:pt idx="873">
                  <c:v>13360</c:v>
                </c:pt>
                <c:pt idx="874">
                  <c:v>13400</c:v>
                </c:pt>
                <c:pt idx="875">
                  <c:v>13418</c:v>
                </c:pt>
                <c:pt idx="876">
                  <c:v>13450</c:v>
                </c:pt>
                <c:pt idx="877">
                  <c:v>13472</c:v>
                </c:pt>
                <c:pt idx="878">
                  <c:v>13474</c:v>
                </c:pt>
                <c:pt idx="879">
                  <c:v>13478</c:v>
                </c:pt>
                <c:pt idx="880">
                  <c:v>13500</c:v>
                </c:pt>
                <c:pt idx="881">
                  <c:v>13501</c:v>
                </c:pt>
                <c:pt idx="882">
                  <c:v>13515</c:v>
                </c:pt>
                <c:pt idx="883">
                  <c:v>13517</c:v>
                </c:pt>
                <c:pt idx="884">
                  <c:v>13518</c:v>
                </c:pt>
                <c:pt idx="885">
                  <c:v>13526</c:v>
                </c:pt>
                <c:pt idx="886">
                  <c:v>13560</c:v>
                </c:pt>
                <c:pt idx="887">
                  <c:v>13568</c:v>
                </c:pt>
                <c:pt idx="888">
                  <c:v>13600</c:v>
                </c:pt>
                <c:pt idx="889">
                  <c:v>13650</c:v>
                </c:pt>
                <c:pt idx="890">
                  <c:v>13651</c:v>
                </c:pt>
                <c:pt idx="891">
                  <c:v>13673</c:v>
                </c:pt>
                <c:pt idx="892">
                  <c:v>13680</c:v>
                </c:pt>
                <c:pt idx="893">
                  <c:v>13682</c:v>
                </c:pt>
                <c:pt idx="894">
                  <c:v>13688</c:v>
                </c:pt>
                <c:pt idx="895">
                  <c:v>13693</c:v>
                </c:pt>
                <c:pt idx="896">
                  <c:v>13695</c:v>
                </c:pt>
                <c:pt idx="897">
                  <c:v>13700</c:v>
                </c:pt>
                <c:pt idx="898">
                  <c:v>13704</c:v>
                </c:pt>
                <c:pt idx="899">
                  <c:v>13710</c:v>
                </c:pt>
                <c:pt idx="900">
                  <c:v>13728</c:v>
                </c:pt>
                <c:pt idx="901">
                  <c:v>13758</c:v>
                </c:pt>
                <c:pt idx="902">
                  <c:v>13811</c:v>
                </c:pt>
                <c:pt idx="903">
                  <c:v>13825</c:v>
                </c:pt>
                <c:pt idx="904">
                  <c:v>13837</c:v>
                </c:pt>
                <c:pt idx="905">
                  <c:v>13860</c:v>
                </c:pt>
                <c:pt idx="906">
                  <c:v>13869</c:v>
                </c:pt>
                <c:pt idx="907">
                  <c:v>13891</c:v>
                </c:pt>
                <c:pt idx="908">
                  <c:v>13907</c:v>
                </c:pt>
                <c:pt idx="909">
                  <c:v>14000</c:v>
                </c:pt>
                <c:pt idx="910">
                  <c:v>14006</c:v>
                </c:pt>
                <c:pt idx="911">
                  <c:v>14054</c:v>
                </c:pt>
                <c:pt idx="912">
                  <c:v>14100</c:v>
                </c:pt>
                <c:pt idx="913">
                  <c:v>14112</c:v>
                </c:pt>
                <c:pt idx="914">
                  <c:v>14115</c:v>
                </c:pt>
                <c:pt idx="915">
                  <c:v>14145</c:v>
                </c:pt>
                <c:pt idx="916">
                  <c:v>14154</c:v>
                </c:pt>
                <c:pt idx="917">
                  <c:v>14157</c:v>
                </c:pt>
                <c:pt idx="918">
                  <c:v>14175</c:v>
                </c:pt>
                <c:pt idx="919">
                  <c:v>14191</c:v>
                </c:pt>
                <c:pt idx="920">
                  <c:v>14200</c:v>
                </c:pt>
                <c:pt idx="921">
                  <c:v>14215</c:v>
                </c:pt>
                <c:pt idx="922">
                  <c:v>14226</c:v>
                </c:pt>
                <c:pt idx="923">
                  <c:v>14230</c:v>
                </c:pt>
                <c:pt idx="924">
                  <c:v>14260</c:v>
                </c:pt>
                <c:pt idx="925">
                  <c:v>14303</c:v>
                </c:pt>
                <c:pt idx="926">
                  <c:v>14331</c:v>
                </c:pt>
                <c:pt idx="927">
                  <c:v>14364</c:v>
                </c:pt>
                <c:pt idx="928">
                  <c:v>14375</c:v>
                </c:pt>
                <c:pt idx="929">
                  <c:v>14442</c:v>
                </c:pt>
                <c:pt idx="930">
                  <c:v>14450</c:v>
                </c:pt>
                <c:pt idx="931">
                  <c:v>14536</c:v>
                </c:pt>
                <c:pt idx="932">
                  <c:v>14541</c:v>
                </c:pt>
                <c:pt idx="933">
                  <c:v>14559</c:v>
                </c:pt>
                <c:pt idx="934">
                  <c:v>14572</c:v>
                </c:pt>
                <c:pt idx="935">
                  <c:v>14585</c:v>
                </c:pt>
                <c:pt idx="936">
                  <c:v>14587</c:v>
                </c:pt>
                <c:pt idx="937">
                  <c:v>14598</c:v>
                </c:pt>
                <c:pt idx="938">
                  <c:v>14601</c:v>
                </c:pt>
                <c:pt idx="939">
                  <c:v>14684</c:v>
                </c:pt>
                <c:pt idx="940">
                  <c:v>14720</c:v>
                </c:pt>
                <c:pt idx="941">
                  <c:v>14762</c:v>
                </c:pt>
                <c:pt idx="942">
                  <c:v>14774</c:v>
                </c:pt>
                <c:pt idx="943">
                  <c:v>14778</c:v>
                </c:pt>
                <c:pt idx="944">
                  <c:v>14781</c:v>
                </c:pt>
                <c:pt idx="945">
                  <c:v>14803</c:v>
                </c:pt>
                <c:pt idx="946">
                  <c:v>14850</c:v>
                </c:pt>
                <c:pt idx="947">
                  <c:v>14859</c:v>
                </c:pt>
                <c:pt idx="948">
                  <c:v>14892</c:v>
                </c:pt>
                <c:pt idx="949">
                  <c:v>14948</c:v>
                </c:pt>
                <c:pt idx="950">
                  <c:v>14963</c:v>
                </c:pt>
                <c:pt idx="951">
                  <c:v>14977</c:v>
                </c:pt>
                <c:pt idx="952">
                  <c:v>15138</c:v>
                </c:pt>
                <c:pt idx="953">
                  <c:v>15256</c:v>
                </c:pt>
                <c:pt idx="954">
                  <c:v>15306</c:v>
                </c:pt>
                <c:pt idx="955">
                  <c:v>15384</c:v>
                </c:pt>
                <c:pt idx="956">
                  <c:v>15426</c:v>
                </c:pt>
                <c:pt idx="957">
                  <c:v>15498</c:v>
                </c:pt>
                <c:pt idx="958">
                  <c:v>15523</c:v>
                </c:pt>
                <c:pt idx="959">
                  <c:v>15576</c:v>
                </c:pt>
                <c:pt idx="960">
                  <c:v>15578</c:v>
                </c:pt>
                <c:pt idx="961">
                  <c:v>15593</c:v>
                </c:pt>
                <c:pt idx="962">
                  <c:v>15602</c:v>
                </c:pt>
                <c:pt idx="963">
                  <c:v>15611</c:v>
                </c:pt>
                <c:pt idx="964">
                  <c:v>15660</c:v>
                </c:pt>
                <c:pt idx="965">
                  <c:v>15750</c:v>
                </c:pt>
                <c:pt idx="966">
                  <c:v>15863</c:v>
                </c:pt>
                <c:pt idx="967">
                  <c:v>15865</c:v>
                </c:pt>
                <c:pt idx="968">
                  <c:v>15870</c:v>
                </c:pt>
                <c:pt idx="969">
                  <c:v>16033</c:v>
                </c:pt>
                <c:pt idx="970">
                  <c:v>16059</c:v>
                </c:pt>
                <c:pt idx="971">
                  <c:v>16157</c:v>
                </c:pt>
                <c:pt idx="972">
                  <c:v>16158</c:v>
                </c:pt>
                <c:pt idx="973">
                  <c:v>16196</c:v>
                </c:pt>
                <c:pt idx="974">
                  <c:v>16226</c:v>
                </c:pt>
                <c:pt idx="975">
                  <c:v>16259</c:v>
                </c:pt>
                <c:pt idx="976">
                  <c:v>16285</c:v>
                </c:pt>
                <c:pt idx="977">
                  <c:v>16321</c:v>
                </c:pt>
                <c:pt idx="978">
                  <c:v>16381</c:v>
                </c:pt>
                <c:pt idx="979">
                  <c:v>16466</c:v>
                </c:pt>
                <c:pt idx="980">
                  <c:v>16492</c:v>
                </c:pt>
                <c:pt idx="981">
                  <c:v>16545</c:v>
                </c:pt>
                <c:pt idx="982">
                  <c:v>16560</c:v>
                </c:pt>
                <c:pt idx="983">
                  <c:v>16635</c:v>
                </c:pt>
                <c:pt idx="984">
                  <c:v>16647</c:v>
                </c:pt>
                <c:pt idx="985">
                  <c:v>16659</c:v>
                </c:pt>
                <c:pt idx="986">
                  <c:v>16669</c:v>
                </c:pt>
                <c:pt idx="987">
                  <c:v>16692</c:v>
                </c:pt>
                <c:pt idx="988">
                  <c:v>16737</c:v>
                </c:pt>
                <c:pt idx="989">
                  <c:v>16770</c:v>
                </c:pt>
                <c:pt idx="990">
                  <c:v>16905</c:v>
                </c:pt>
                <c:pt idx="991">
                  <c:v>17043</c:v>
                </c:pt>
                <c:pt idx="992">
                  <c:v>17104</c:v>
                </c:pt>
                <c:pt idx="993">
                  <c:v>17120</c:v>
                </c:pt>
                <c:pt idx="994">
                  <c:v>17140</c:v>
                </c:pt>
                <c:pt idx="995">
                  <c:v>17217</c:v>
                </c:pt>
                <c:pt idx="996">
                  <c:v>17400</c:v>
                </c:pt>
                <c:pt idx="997">
                  <c:v>17500</c:v>
                </c:pt>
                <c:pt idx="998">
                  <c:v>17503</c:v>
                </c:pt>
                <c:pt idx="999">
                  <c:v>17542</c:v>
                </c:pt>
                <c:pt idx="1000">
                  <c:v>17600</c:v>
                </c:pt>
                <c:pt idx="1001">
                  <c:v>17671</c:v>
                </c:pt>
                <c:pt idx="1002">
                  <c:v>17755</c:v>
                </c:pt>
                <c:pt idx="1003">
                  <c:v>17871</c:v>
                </c:pt>
                <c:pt idx="1004">
                  <c:v>17920</c:v>
                </c:pt>
                <c:pt idx="1005">
                  <c:v>18000</c:v>
                </c:pt>
                <c:pt idx="1006">
                  <c:v>18030</c:v>
                </c:pt>
                <c:pt idx="1007">
                  <c:v>18386</c:v>
                </c:pt>
                <c:pt idx="1008">
                  <c:v>18450</c:v>
                </c:pt>
                <c:pt idx="1009">
                  <c:v>18800</c:v>
                </c:pt>
                <c:pt idx="1010">
                  <c:v>18890</c:v>
                </c:pt>
                <c:pt idx="1011">
                  <c:v>19138</c:v>
                </c:pt>
                <c:pt idx="1012">
                  <c:v>19296</c:v>
                </c:pt>
                <c:pt idx="1013">
                  <c:v>19378</c:v>
                </c:pt>
                <c:pt idx="1014">
                  <c:v>19690</c:v>
                </c:pt>
                <c:pt idx="1015">
                  <c:v>19900</c:v>
                </c:pt>
                <c:pt idx="1016">
                  <c:v>20431</c:v>
                </c:pt>
                <c:pt idx="1017">
                  <c:v>20544</c:v>
                </c:pt>
                <c:pt idx="1018">
                  <c:v>20781</c:v>
                </c:pt>
                <c:pt idx="1019">
                  <c:v>20896</c:v>
                </c:pt>
                <c:pt idx="1020">
                  <c:v>21000</c:v>
                </c:pt>
                <c:pt idx="1021">
                  <c:v>21286</c:v>
                </c:pt>
                <c:pt idx="1022">
                  <c:v>21384</c:v>
                </c:pt>
                <c:pt idx="1023">
                  <c:v>21453</c:v>
                </c:pt>
                <c:pt idx="1024">
                  <c:v>21695</c:v>
                </c:pt>
                <c:pt idx="1025">
                  <c:v>21750</c:v>
                </c:pt>
                <c:pt idx="1026">
                  <c:v>21780</c:v>
                </c:pt>
                <c:pt idx="1027">
                  <c:v>21872</c:v>
                </c:pt>
                <c:pt idx="1028">
                  <c:v>21930</c:v>
                </c:pt>
                <c:pt idx="1029">
                  <c:v>22420</c:v>
                </c:pt>
                <c:pt idx="1030">
                  <c:v>22950</c:v>
                </c:pt>
                <c:pt idx="1031">
                  <c:v>23257</c:v>
                </c:pt>
                <c:pt idx="1032">
                  <c:v>23595</c:v>
                </c:pt>
                <c:pt idx="1033">
                  <c:v>24090</c:v>
                </c:pt>
                <c:pt idx="1034">
                  <c:v>24682</c:v>
                </c:pt>
                <c:pt idx="1035">
                  <c:v>25000</c:v>
                </c:pt>
                <c:pt idx="1036">
                  <c:v>25095</c:v>
                </c:pt>
                <c:pt idx="1037">
                  <c:v>25286</c:v>
                </c:pt>
                <c:pt idx="1038">
                  <c:v>25339</c:v>
                </c:pt>
                <c:pt idx="1039">
                  <c:v>25419</c:v>
                </c:pt>
                <c:pt idx="1040">
                  <c:v>26142</c:v>
                </c:pt>
                <c:pt idx="1041">
                  <c:v>26178</c:v>
                </c:pt>
                <c:pt idx="1042">
                  <c:v>27650</c:v>
                </c:pt>
                <c:pt idx="1043">
                  <c:v>28698</c:v>
                </c:pt>
                <c:pt idx="1044">
                  <c:v>29959</c:v>
                </c:pt>
                <c:pt idx="1045">
                  <c:v>31770</c:v>
                </c:pt>
                <c:pt idx="1046">
                  <c:v>32463</c:v>
                </c:pt>
                <c:pt idx="1047">
                  <c:v>32668</c:v>
                </c:pt>
                <c:pt idx="1048">
                  <c:v>34650</c:v>
                </c:pt>
                <c:pt idx="1049">
                  <c:v>35133</c:v>
                </c:pt>
                <c:pt idx="1050">
                  <c:v>36500</c:v>
                </c:pt>
                <c:pt idx="1051">
                  <c:v>39104</c:v>
                </c:pt>
                <c:pt idx="1052">
                  <c:v>40094</c:v>
                </c:pt>
                <c:pt idx="1053">
                  <c:v>45600</c:v>
                </c:pt>
                <c:pt idx="1054">
                  <c:v>46589</c:v>
                </c:pt>
                <c:pt idx="1055">
                  <c:v>50271</c:v>
                </c:pt>
                <c:pt idx="1056">
                  <c:v>53107</c:v>
                </c:pt>
                <c:pt idx="1057">
                  <c:v>53227</c:v>
                </c:pt>
                <c:pt idx="1058">
                  <c:v>57200</c:v>
                </c:pt>
                <c:pt idx="1059">
                  <c:v>63887</c:v>
                </c:pt>
                <c:pt idx="1060">
                  <c:v>70761</c:v>
                </c:pt>
                <c:pt idx="1061">
                  <c:v>115149</c:v>
                </c:pt>
                <c:pt idx="1062">
                  <c:v>159000</c:v>
                </c:pt>
                <c:pt idx="1063">
                  <c:v>164660</c:v>
                </c:pt>
                <c:pt idx="1064">
                  <c:v>215245</c:v>
                </c:pt>
              </c:numCache>
            </c:numRef>
          </c:xVal>
          <c:yVal>
            <c:numRef>
              <c:f>'Lot Size'!$E$2:$E$1066</c:f>
              <c:numCache>
                <c:formatCode>General</c:formatCode>
                <c:ptCount val="1065"/>
                <c:pt idx="0">
                  <c:v>124000</c:v>
                </c:pt>
                <c:pt idx="1">
                  <c:v>80000</c:v>
                </c:pt>
                <c:pt idx="2">
                  <c:v>75500</c:v>
                </c:pt>
                <c:pt idx="3">
                  <c:v>86000</c:v>
                </c:pt>
                <c:pt idx="4">
                  <c:v>94500</c:v>
                </c:pt>
                <c:pt idx="5">
                  <c:v>91000</c:v>
                </c:pt>
                <c:pt idx="6">
                  <c:v>101640</c:v>
                </c:pt>
                <c:pt idx="7">
                  <c:v>106000</c:v>
                </c:pt>
                <c:pt idx="8">
                  <c:v>97000</c:v>
                </c:pt>
                <c:pt idx="9">
                  <c:v>122500</c:v>
                </c:pt>
                <c:pt idx="10">
                  <c:v>84500</c:v>
                </c:pt>
                <c:pt idx="11">
                  <c:v>151000</c:v>
                </c:pt>
                <c:pt idx="12">
                  <c:v>83000</c:v>
                </c:pt>
                <c:pt idx="13">
                  <c:v>83500</c:v>
                </c:pt>
                <c:pt idx="14">
                  <c:v>75000</c:v>
                </c:pt>
                <c:pt idx="15">
                  <c:v>106000</c:v>
                </c:pt>
                <c:pt idx="16">
                  <c:v>174333.33333333334</c:v>
                </c:pt>
                <c:pt idx="17">
                  <c:v>160000</c:v>
                </c:pt>
                <c:pt idx="18">
                  <c:v>88000</c:v>
                </c:pt>
                <c:pt idx="19">
                  <c:v>173000</c:v>
                </c:pt>
                <c:pt idx="20">
                  <c:v>157966.66666666666</c:v>
                </c:pt>
                <c:pt idx="21">
                  <c:v>148500</c:v>
                </c:pt>
                <c:pt idx="22">
                  <c:v>151000</c:v>
                </c:pt>
                <c:pt idx="23">
                  <c:v>125000</c:v>
                </c:pt>
                <c:pt idx="24">
                  <c:v>154000</c:v>
                </c:pt>
                <c:pt idx="25">
                  <c:v>155000</c:v>
                </c:pt>
                <c:pt idx="26">
                  <c:v>132500</c:v>
                </c:pt>
                <c:pt idx="27">
                  <c:v>147400</c:v>
                </c:pt>
                <c:pt idx="28">
                  <c:v>155000</c:v>
                </c:pt>
                <c:pt idx="29">
                  <c:v>85000</c:v>
                </c:pt>
                <c:pt idx="30">
                  <c:v>175500</c:v>
                </c:pt>
                <c:pt idx="31">
                  <c:v>173250</c:v>
                </c:pt>
                <c:pt idx="32">
                  <c:v>165000</c:v>
                </c:pt>
                <c:pt idx="33">
                  <c:v>121000</c:v>
                </c:pt>
                <c:pt idx="34">
                  <c:v>173000</c:v>
                </c:pt>
                <c:pt idx="35">
                  <c:v>173733</c:v>
                </c:pt>
                <c:pt idx="36">
                  <c:v>167240</c:v>
                </c:pt>
                <c:pt idx="37">
                  <c:v>213490</c:v>
                </c:pt>
                <c:pt idx="38">
                  <c:v>178740</c:v>
                </c:pt>
                <c:pt idx="39">
                  <c:v>171750</c:v>
                </c:pt>
                <c:pt idx="40">
                  <c:v>147576</c:v>
                </c:pt>
                <c:pt idx="41">
                  <c:v>175370.71428571429</c:v>
                </c:pt>
                <c:pt idx="42">
                  <c:v>224500</c:v>
                </c:pt>
                <c:pt idx="43">
                  <c:v>174250</c:v>
                </c:pt>
                <c:pt idx="44">
                  <c:v>197000</c:v>
                </c:pt>
                <c:pt idx="45">
                  <c:v>130000</c:v>
                </c:pt>
                <c:pt idx="46">
                  <c:v>135000</c:v>
                </c:pt>
                <c:pt idx="47">
                  <c:v>110000</c:v>
                </c:pt>
                <c:pt idx="48">
                  <c:v>114504</c:v>
                </c:pt>
                <c:pt idx="49">
                  <c:v>146000</c:v>
                </c:pt>
                <c:pt idx="50">
                  <c:v>175900</c:v>
                </c:pt>
                <c:pt idx="51">
                  <c:v>55000</c:v>
                </c:pt>
                <c:pt idx="52">
                  <c:v>144333.33333333334</c:v>
                </c:pt>
                <c:pt idx="53">
                  <c:v>174000</c:v>
                </c:pt>
                <c:pt idx="54">
                  <c:v>170000</c:v>
                </c:pt>
                <c:pt idx="55">
                  <c:v>183900</c:v>
                </c:pt>
                <c:pt idx="56">
                  <c:v>275000</c:v>
                </c:pt>
                <c:pt idx="57">
                  <c:v>110500</c:v>
                </c:pt>
                <c:pt idx="58">
                  <c:v>183350.5</c:v>
                </c:pt>
                <c:pt idx="59">
                  <c:v>115000</c:v>
                </c:pt>
                <c:pt idx="60">
                  <c:v>164500</c:v>
                </c:pt>
                <c:pt idx="61">
                  <c:v>151400</c:v>
                </c:pt>
                <c:pt idx="62">
                  <c:v>264561</c:v>
                </c:pt>
                <c:pt idx="63">
                  <c:v>171900</c:v>
                </c:pt>
                <c:pt idx="64">
                  <c:v>133750</c:v>
                </c:pt>
                <c:pt idx="65">
                  <c:v>246578</c:v>
                </c:pt>
                <c:pt idx="66">
                  <c:v>133000</c:v>
                </c:pt>
                <c:pt idx="67">
                  <c:v>140450</c:v>
                </c:pt>
                <c:pt idx="68">
                  <c:v>52500</c:v>
                </c:pt>
                <c:pt idx="69">
                  <c:v>52000</c:v>
                </c:pt>
                <c:pt idx="70">
                  <c:v>131950</c:v>
                </c:pt>
                <c:pt idx="71">
                  <c:v>208900</c:v>
                </c:pt>
                <c:pt idx="72">
                  <c:v>164700</c:v>
                </c:pt>
                <c:pt idx="73">
                  <c:v>79000</c:v>
                </c:pt>
                <c:pt idx="74">
                  <c:v>199900</c:v>
                </c:pt>
                <c:pt idx="75">
                  <c:v>90350</c:v>
                </c:pt>
                <c:pt idx="76">
                  <c:v>196000</c:v>
                </c:pt>
                <c:pt idx="77">
                  <c:v>87000</c:v>
                </c:pt>
                <c:pt idx="78">
                  <c:v>116000</c:v>
                </c:pt>
                <c:pt idx="79">
                  <c:v>222000</c:v>
                </c:pt>
                <c:pt idx="80">
                  <c:v>144433.33333333334</c:v>
                </c:pt>
                <c:pt idx="81">
                  <c:v>141580</c:v>
                </c:pt>
                <c:pt idx="82">
                  <c:v>146750</c:v>
                </c:pt>
                <c:pt idx="83">
                  <c:v>113000</c:v>
                </c:pt>
                <c:pt idx="84">
                  <c:v>160786.79999999999</c:v>
                </c:pt>
                <c:pt idx="85">
                  <c:v>98000</c:v>
                </c:pt>
                <c:pt idx="86">
                  <c:v>209500</c:v>
                </c:pt>
                <c:pt idx="87">
                  <c:v>80000</c:v>
                </c:pt>
                <c:pt idx="88">
                  <c:v>189000</c:v>
                </c:pt>
                <c:pt idx="89">
                  <c:v>121600</c:v>
                </c:pt>
                <c:pt idx="90">
                  <c:v>235000</c:v>
                </c:pt>
                <c:pt idx="91">
                  <c:v>109900</c:v>
                </c:pt>
                <c:pt idx="92">
                  <c:v>213500</c:v>
                </c:pt>
                <c:pt idx="93">
                  <c:v>286000</c:v>
                </c:pt>
                <c:pt idx="94">
                  <c:v>135875</c:v>
                </c:pt>
                <c:pt idx="95">
                  <c:v>98260</c:v>
                </c:pt>
                <c:pt idx="96">
                  <c:v>230000</c:v>
                </c:pt>
                <c:pt idx="97">
                  <c:v>207500</c:v>
                </c:pt>
                <c:pt idx="98">
                  <c:v>207500</c:v>
                </c:pt>
                <c:pt idx="99">
                  <c:v>161000</c:v>
                </c:pt>
                <c:pt idx="100">
                  <c:v>148800</c:v>
                </c:pt>
                <c:pt idx="101">
                  <c:v>328900</c:v>
                </c:pt>
                <c:pt idx="102">
                  <c:v>73000</c:v>
                </c:pt>
                <c:pt idx="103">
                  <c:v>122000</c:v>
                </c:pt>
                <c:pt idx="104">
                  <c:v>190000</c:v>
                </c:pt>
                <c:pt idx="105">
                  <c:v>239000</c:v>
                </c:pt>
                <c:pt idx="106">
                  <c:v>117000</c:v>
                </c:pt>
                <c:pt idx="107">
                  <c:v>166750</c:v>
                </c:pt>
                <c:pt idx="108">
                  <c:v>76500</c:v>
                </c:pt>
                <c:pt idx="109">
                  <c:v>139000</c:v>
                </c:pt>
                <c:pt idx="110">
                  <c:v>196000</c:v>
                </c:pt>
                <c:pt idx="111">
                  <c:v>236500</c:v>
                </c:pt>
                <c:pt idx="112">
                  <c:v>180000</c:v>
                </c:pt>
                <c:pt idx="113">
                  <c:v>113696</c:v>
                </c:pt>
                <c:pt idx="114">
                  <c:v>125500</c:v>
                </c:pt>
                <c:pt idx="115">
                  <c:v>116600</c:v>
                </c:pt>
                <c:pt idx="116">
                  <c:v>104000</c:v>
                </c:pt>
                <c:pt idx="117">
                  <c:v>79900</c:v>
                </c:pt>
                <c:pt idx="118">
                  <c:v>392500</c:v>
                </c:pt>
                <c:pt idx="119">
                  <c:v>55000</c:v>
                </c:pt>
                <c:pt idx="120">
                  <c:v>98000</c:v>
                </c:pt>
                <c:pt idx="121">
                  <c:v>278000</c:v>
                </c:pt>
                <c:pt idx="122">
                  <c:v>110000</c:v>
                </c:pt>
                <c:pt idx="123">
                  <c:v>135900</c:v>
                </c:pt>
                <c:pt idx="124">
                  <c:v>116900</c:v>
                </c:pt>
                <c:pt idx="125">
                  <c:v>66500</c:v>
                </c:pt>
                <c:pt idx="126">
                  <c:v>91300</c:v>
                </c:pt>
                <c:pt idx="127">
                  <c:v>107400</c:v>
                </c:pt>
                <c:pt idx="128">
                  <c:v>187500</c:v>
                </c:pt>
                <c:pt idx="129">
                  <c:v>126175</c:v>
                </c:pt>
                <c:pt idx="130">
                  <c:v>79900</c:v>
                </c:pt>
                <c:pt idx="131">
                  <c:v>129000</c:v>
                </c:pt>
                <c:pt idx="132">
                  <c:v>120500</c:v>
                </c:pt>
                <c:pt idx="133">
                  <c:v>85500</c:v>
                </c:pt>
                <c:pt idx="134">
                  <c:v>63685.5</c:v>
                </c:pt>
                <c:pt idx="135">
                  <c:v>113752.94117647059</c:v>
                </c:pt>
                <c:pt idx="136">
                  <c:v>82000</c:v>
                </c:pt>
                <c:pt idx="137">
                  <c:v>100000</c:v>
                </c:pt>
                <c:pt idx="138">
                  <c:v>115862.5</c:v>
                </c:pt>
                <c:pt idx="139">
                  <c:v>109500</c:v>
                </c:pt>
                <c:pt idx="140">
                  <c:v>128000</c:v>
                </c:pt>
                <c:pt idx="141">
                  <c:v>137450</c:v>
                </c:pt>
                <c:pt idx="142">
                  <c:v>125500</c:v>
                </c:pt>
                <c:pt idx="143">
                  <c:v>102000</c:v>
                </c:pt>
                <c:pt idx="144">
                  <c:v>118500</c:v>
                </c:pt>
                <c:pt idx="145">
                  <c:v>138300</c:v>
                </c:pt>
                <c:pt idx="146">
                  <c:v>145000</c:v>
                </c:pt>
                <c:pt idx="147">
                  <c:v>118000</c:v>
                </c:pt>
                <c:pt idx="148">
                  <c:v>128000</c:v>
                </c:pt>
                <c:pt idx="149">
                  <c:v>119750</c:v>
                </c:pt>
                <c:pt idx="150">
                  <c:v>68500</c:v>
                </c:pt>
                <c:pt idx="151">
                  <c:v>94000</c:v>
                </c:pt>
                <c:pt idx="152">
                  <c:v>224000</c:v>
                </c:pt>
                <c:pt idx="153">
                  <c:v>113000</c:v>
                </c:pt>
                <c:pt idx="154">
                  <c:v>78000</c:v>
                </c:pt>
                <c:pt idx="155">
                  <c:v>123500</c:v>
                </c:pt>
                <c:pt idx="156">
                  <c:v>140200</c:v>
                </c:pt>
                <c:pt idx="157">
                  <c:v>202500</c:v>
                </c:pt>
                <c:pt idx="158">
                  <c:v>275000</c:v>
                </c:pt>
                <c:pt idx="159">
                  <c:v>121375</c:v>
                </c:pt>
                <c:pt idx="160">
                  <c:v>72500</c:v>
                </c:pt>
                <c:pt idx="161">
                  <c:v>103600</c:v>
                </c:pt>
                <c:pt idx="162">
                  <c:v>198426.33333333334</c:v>
                </c:pt>
                <c:pt idx="163">
                  <c:v>142000</c:v>
                </c:pt>
                <c:pt idx="164">
                  <c:v>84500</c:v>
                </c:pt>
                <c:pt idx="165">
                  <c:v>202665</c:v>
                </c:pt>
                <c:pt idx="166">
                  <c:v>212000</c:v>
                </c:pt>
                <c:pt idx="167">
                  <c:v>220000</c:v>
                </c:pt>
                <c:pt idx="168">
                  <c:v>128000</c:v>
                </c:pt>
                <c:pt idx="169">
                  <c:v>127000</c:v>
                </c:pt>
                <c:pt idx="170">
                  <c:v>127000</c:v>
                </c:pt>
                <c:pt idx="171">
                  <c:v>120500</c:v>
                </c:pt>
                <c:pt idx="172">
                  <c:v>100000</c:v>
                </c:pt>
                <c:pt idx="173">
                  <c:v>130000</c:v>
                </c:pt>
                <c:pt idx="174">
                  <c:v>165400</c:v>
                </c:pt>
                <c:pt idx="175">
                  <c:v>119500</c:v>
                </c:pt>
                <c:pt idx="176">
                  <c:v>202500</c:v>
                </c:pt>
                <c:pt idx="177">
                  <c:v>120500</c:v>
                </c:pt>
                <c:pt idx="178">
                  <c:v>129000</c:v>
                </c:pt>
                <c:pt idx="179">
                  <c:v>144000</c:v>
                </c:pt>
                <c:pt idx="180">
                  <c:v>135000</c:v>
                </c:pt>
                <c:pt idx="181">
                  <c:v>122750</c:v>
                </c:pt>
                <c:pt idx="182">
                  <c:v>110000</c:v>
                </c:pt>
                <c:pt idx="183">
                  <c:v>133528</c:v>
                </c:pt>
                <c:pt idx="184">
                  <c:v>166500</c:v>
                </c:pt>
                <c:pt idx="185">
                  <c:v>135960</c:v>
                </c:pt>
                <c:pt idx="186">
                  <c:v>226000</c:v>
                </c:pt>
                <c:pt idx="187">
                  <c:v>185850</c:v>
                </c:pt>
                <c:pt idx="188">
                  <c:v>140000</c:v>
                </c:pt>
                <c:pt idx="189">
                  <c:v>206300</c:v>
                </c:pt>
                <c:pt idx="190">
                  <c:v>135000</c:v>
                </c:pt>
                <c:pt idx="191">
                  <c:v>160000</c:v>
                </c:pt>
                <c:pt idx="192">
                  <c:v>125000</c:v>
                </c:pt>
                <c:pt idx="193">
                  <c:v>129900</c:v>
                </c:pt>
                <c:pt idx="194">
                  <c:v>164000</c:v>
                </c:pt>
                <c:pt idx="195">
                  <c:v>130000</c:v>
                </c:pt>
                <c:pt idx="196">
                  <c:v>145000</c:v>
                </c:pt>
                <c:pt idx="197">
                  <c:v>100000</c:v>
                </c:pt>
                <c:pt idx="198">
                  <c:v>177550</c:v>
                </c:pt>
                <c:pt idx="199">
                  <c:v>109900</c:v>
                </c:pt>
                <c:pt idx="200">
                  <c:v>125000</c:v>
                </c:pt>
                <c:pt idx="201">
                  <c:v>127000</c:v>
                </c:pt>
                <c:pt idx="202">
                  <c:v>130238</c:v>
                </c:pt>
                <c:pt idx="203">
                  <c:v>116500</c:v>
                </c:pt>
                <c:pt idx="204">
                  <c:v>183000</c:v>
                </c:pt>
                <c:pt idx="205">
                  <c:v>105500</c:v>
                </c:pt>
                <c:pt idx="206">
                  <c:v>129500</c:v>
                </c:pt>
                <c:pt idx="207">
                  <c:v>134900</c:v>
                </c:pt>
                <c:pt idx="208">
                  <c:v>259500</c:v>
                </c:pt>
                <c:pt idx="209">
                  <c:v>205000</c:v>
                </c:pt>
                <c:pt idx="210">
                  <c:v>198500</c:v>
                </c:pt>
                <c:pt idx="211">
                  <c:v>277500</c:v>
                </c:pt>
                <c:pt idx="212">
                  <c:v>194500</c:v>
                </c:pt>
                <c:pt idx="213">
                  <c:v>120000</c:v>
                </c:pt>
                <c:pt idx="214">
                  <c:v>110000</c:v>
                </c:pt>
                <c:pt idx="215">
                  <c:v>139000</c:v>
                </c:pt>
                <c:pt idx="216">
                  <c:v>150750</c:v>
                </c:pt>
                <c:pt idx="217">
                  <c:v>135000</c:v>
                </c:pt>
                <c:pt idx="218">
                  <c:v>239000</c:v>
                </c:pt>
                <c:pt idx="219">
                  <c:v>194000</c:v>
                </c:pt>
                <c:pt idx="220">
                  <c:v>149700</c:v>
                </c:pt>
                <c:pt idx="221">
                  <c:v>193000</c:v>
                </c:pt>
                <c:pt idx="222">
                  <c:v>125000</c:v>
                </c:pt>
                <c:pt idx="223">
                  <c:v>127000</c:v>
                </c:pt>
                <c:pt idx="224">
                  <c:v>100000</c:v>
                </c:pt>
                <c:pt idx="225">
                  <c:v>139400</c:v>
                </c:pt>
                <c:pt idx="226">
                  <c:v>184000</c:v>
                </c:pt>
                <c:pt idx="227">
                  <c:v>159988.88888888888</c:v>
                </c:pt>
                <c:pt idx="228">
                  <c:v>120000</c:v>
                </c:pt>
                <c:pt idx="229">
                  <c:v>156000</c:v>
                </c:pt>
                <c:pt idx="230">
                  <c:v>177000</c:v>
                </c:pt>
                <c:pt idx="231">
                  <c:v>136350</c:v>
                </c:pt>
                <c:pt idx="232">
                  <c:v>194700</c:v>
                </c:pt>
                <c:pt idx="233">
                  <c:v>91500</c:v>
                </c:pt>
                <c:pt idx="234">
                  <c:v>200100</c:v>
                </c:pt>
                <c:pt idx="235">
                  <c:v>162250</c:v>
                </c:pt>
                <c:pt idx="236">
                  <c:v>124500</c:v>
                </c:pt>
                <c:pt idx="237">
                  <c:v>129500</c:v>
                </c:pt>
                <c:pt idx="238">
                  <c:v>140000</c:v>
                </c:pt>
                <c:pt idx="239">
                  <c:v>189950</c:v>
                </c:pt>
                <c:pt idx="240">
                  <c:v>319900</c:v>
                </c:pt>
                <c:pt idx="241">
                  <c:v>110000</c:v>
                </c:pt>
                <c:pt idx="242">
                  <c:v>154900</c:v>
                </c:pt>
                <c:pt idx="243">
                  <c:v>165600</c:v>
                </c:pt>
                <c:pt idx="244">
                  <c:v>133750</c:v>
                </c:pt>
                <c:pt idx="245">
                  <c:v>150000</c:v>
                </c:pt>
                <c:pt idx="246">
                  <c:v>132500</c:v>
                </c:pt>
                <c:pt idx="247">
                  <c:v>125500</c:v>
                </c:pt>
                <c:pt idx="248">
                  <c:v>127000</c:v>
                </c:pt>
                <c:pt idx="249">
                  <c:v>175366.66666666666</c:v>
                </c:pt>
                <c:pt idx="250">
                  <c:v>151000</c:v>
                </c:pt>
                <c:pt idx="251">
                  <c:v>140000</c:v>
                </c:pt>
                <c:pt idx="252">
                  <c:v>188500</c:v>
                </c:pt>
                <c:pt idx="253">
                  <c:v>140300</c:v>
                </c:pt>
                <c:pt idx="254">
                  <c:v>135000</c:v>
                </c:pt>
                <c:pt idx="255">
                  <c:v>107000</c:v>
                </c:pt>
                <c:pt idx="256">
                  <c:v>318061</c:v>
                </c:pt>
                <c:pt idx="257">
                  <c:v>178000</c:v>
                </c:pt>
                <c:pt idx="258">
                  <c:v>123000</c:v>
                </c:pt>
                <c:pt idx="259">
                  <c:v>149500</c:v>
                </c:pt>
                <c:pt idx="260">
                  <c:v>216500</c:v>
                </c:pt>
                <c:pt idx="261">
                  <c:v>183200</c:v>
                </c:pt>
                <c:pt idx="262">
                  <c:v>208300</c:v>
                </c:pt>
                <c:pt idx="263">
                  <c:v>165316.66666666666</c:v>
                </c:pt>
                <c:pt idx="264">
                  <c:v>34900</c:v>
                </c:pt>
                <c:pt idx="265">
                  <c:v>126700</c:v>
                </c:pt>
                <c:pt idx="266">
                  <c:v>127000</c:v>
                </c:pt>
                <c:pt idx="267">
                  <c:v>161500</c:v>
                </c:pt>
                <c:pt idx="268">
                  <c:v>89500</c:v>
                </c:pt>
                <c:pt idx="269">
                  <c:v>109000</c:v>
                </c:pt>
                <c:pt idx="270">
                  <c:v>156000</c:v>
                </c:pt>
                <c:pt idx="271">
                  <c:v>143750</c:v>
                </c:pt>
                <c:pt idx="272">
                  <c:v>142500</c:v>
                </c:pt>
                <c:pt idx="273">
                  <c:v>118500</c:v>
                </c:pt>
                <c:pt idx="274">
                  <c:v>141000</c:v>
                </c:pt>
                <c:pt idx="275">
                  <c:v>159500</c:v>
                </c:pt>
                <c:pt idx="276">
                  <c:v>110000</c:v>
                </c:pt>
                <c:pt idx="277">
                  <c:v>153666.66666666666</c:v>
                </c:pt>
                <c:pt idx="278">
                  <c:v>263435</c:v>
                </c:pt>
                <c:pt idx="279">
                  <c:v>171733.33333333334</c:v>
                </c:pt>
                <c:pt idx="280">
                  <c:v>176000</c:v>
                </c:pt>
                <c:pt idx="281">
                  <c:v>180000</c:v>
                </c:pt>
                <c:pt idx="282">
                  <c:v>181000</c:v>
                </c:pt>
                <c:pt idx="283">
                  <c:v>122900</c:v>
                </c:pt>
                <c:pt idx="284">
                  <c:v>200000</c:v>
                </c:pt>
                <c:pt idx="285">
                  <c:v>123600</c:v>
                </c:pt>
                <c:pt idx="286">
                  <c:v>138000</c:v>
                </c:pt>
                <c:pt idx="287">
                  <c:v>392000</c:v>
                </c:pt>
                <c:pt idx="288">
                  <c:v>129750</c:v>
                </c:pt>
                <c:pt idx="289">
                  <c:v>124500</c:v>
                </c:pt>
                <c:pt idx="290">
                  <c:v>172400</c:v>
                </c:pt>
                <c:pt idx="291">
                  <c:v>179000</c:v>
                </c:pt>
                <c:pt idx="292">
                  <c:v>189493.75</c:v>
                </c:pt>
                <c:pt idx="293">
                  <c:v>224900</c:v>
                </c:pt>
                <c:pt idx="294">
                  <c:v>126000</c:v>
                </c:pt>
                <c:pt idx="295">
                  <c:v>143000</c:v>
                </c:pt>
                <c:pt idx="296">
                  <c:v>125000</c:v>
                </c:pt>
                <c:pt idx="297">
                  <c:v>139000</c:v>
                </c:pt>
                <c:pt idx="298">
                  <c:v>119000</c:v>
                </c:pt>
                <c:pt idx="299">
                  <c:v>143500</c:v>
                </c:pt>
                <c:pt idx="300">
                  <c:v>207000</c:v>
                </c:pt>
                <c:pt idx="301">
                  <c:v>189000</c:v>
                </c:pt>
                <c:pt idx="302">
                  <c:v>219500</c:v>
                </c:pt>
                <c:pt idx="303">
                  <c:v>58500</c:v>
                </c:pt>
                <c:pt idx="304">
                  <c:v>125000</c:v>
                </c:pt>
                <c:pt idx="305">
                  <c:v>183500</c:v>
                </c:pt>
                <c:pt idx="306">
                  <c:v>154000</c:v>
                </c:pt>
                <c:pt idx="307">
                  <c:v>91500</c:v>
                </c:pt>
                <c:pt idx="308">
                  <c:v>139500</c:v>
                </c:pt>
                <c:pt idx="309">
                  <c:v>118400</c:v>
                </c:pt>
                <c:pt idx="310">
                  <c:v>124000</c:v>
                </c:pt>
                <c:pt idx="311">
                  <c:v>62383</c:v>
                </c:pt>
                <c:pt idx="312">
                  <c:v>123000</c:v>
                </c:pt>
                <c:pt idx="313">
                  <c:v>124500</c:v>
                </c:pt>
                <c:pt idx="314">
                  <c:v>185900</c:v>
                </c:pt>
                <c:pt idx="315">
                  <c:v>93000</c:v>
                </c:pt>
                <c:pt idx="316">
                  <c:v>106500</c:v>
                </c:pt>
                <c:pt idx="317">
                  <c:v>173000</c:v>
                </c:pt>
                <c:pt idx="318">
                  <c:v>149900</c:v>
                </c:pt>
                <c:pt idx="319">
                  <c:v>145000</c:v>
                </c:pt>
                <c:pt idx="320">
                  <c:v>149714.28571428571</c:v>
                </c:pt>
                <c:pt idx="321">
                  <c:v>147000</c:v>
                </c:pt>
                <c:pt idx="322">
                  <c:v>108500</c:v>
                </c:pt>
                <c:pt idx="323">
                  <c:v>81000</c:v>
                </c:pt>
                <c:pt idx="324">
                  <c:v>154500</c:v>
                </c:pt>
                <c:pt idx="325">
                  <c:v>124000</c:v>
                </c:pt>
                <c:pt idx="326">
                  <c:v>133000</c:v>
                </c:pt>
                <c:pt idx="327">
                  <c:v>177166.66666666666</c:v>
                </c:pt>
                <c:pt idx="328">
                  <c:v>163990</c:v>
                </c:pt>
                <c:pt idx="329">
                  <c:v>201000</c:v>
                </c:pt>
                <c:pt idx="330">
                  <c:v>85000</c:v>
                </c:pt>
                <c:pt idx="331">
                  <c:v>151000</c:v>
                </c:pt>
                <c:pt idx="332">
                  <c:v>110000</c:v>
                </c:pt>
                <c:pt idx="333">
                  <c:v>135750</c:v>
                </c:pt>
                <c:pt idx="334">
                  <c:v>125500</c:v>
                </c:pt>
                <c:pt idx="335">
                  <c:v>190000</c:v>
                </c:pt>
                <c:pt idx="336">
                  <c:v>156932</c:v>
                </c:pt>
                <c:pt idx="337">
                  <c:v>108300</c:v>
                </c:pt>
                <c:pt idx="338">
                  <c:v>126975</c:v>
                </c:pt>
                <c:pt idx="339">
                  <c:v>125000</c:v>
                </c:pt>
                <c:pt idx="340">
                  <c:v>130000</c:v>
                </c:pt>
                <c:pt idx="341">
                  <c:v>189000</c:v>
                </c:pt>
                <c:pt idx="342">
                  <c:v>168500</c:v>
                </c:pt>
                <c:pt idx="343">
                  <c:v>153000</c:v>
                </c:pt>
                <c:pt idx="344">
                  <c:v>155000</c:v>
                </c:pt>
                <c:pt idx="345">
                  <c:v>105812.5</c:v>
                </c:pt>
                <c:pt idx="346">
                  <c:v>140000</c:v>
                </c:pt>
                <c:pt idx="347">
                  <c:v>194000</c:v>
                </c:pt>
                <c:pt idx="348">
                  <c:v>144500</c:v>
                </c:pt>
                <c:pt idx="349">
                  <c:v>109008</c:v>
                </c:pt>
                <c:pt idx="350">
                  <c:v>119500</c:v>
                </c:pt>
                <c:pt idx="351">
                  <c:v>173500</c:v>
                </c:pt>
                <c:pt idx="352">
                  <c:v>127000</c:v>
                </c:pt>
                <c:pt idx="353">
                  <c:v>236978.5</c:v>
                </c:pt>
                <c:pt idx="354">
                  <c:v>160000</c:v>
                </c:pt>
                <c:pt idx="355">
                  <c:v>232000</c:v>
                </c:pt>
                <c:pt idx="356">
                  <c:v>155000</c:v>
                </c:pt>
                <c:pt idx="357">
                  <c:v>103923</c:v>
                </c:pt>
                <c:pt idx="358">
                  <c:v>129000</c:v>
                </c:pt>
                <c:pt idx="359">
                  <c:v>153575</c:v>
                </c:pt>
                <c:pt idx="360">
                  <c:v>144000</c:v>
                </c:pt>
                <c:pt idx="361">
                  <c:v>210000</c:v>
                </c:pt>
                <c:pt idx="362">
                  <c:v>230000</c:v>
                </c:pt>
                <c:pt idx="363">
                  <c:v>137000</c:v>
                </c:pt>
                <c:pt idx="364">
                  <c:v>113000</c:v>
                </c:pt>
                <c:pt idx="365">
                  <c:v>192000</c:v>
                </c:pt>
                <c:pt idx="366">
                  <c:v>187500</c:v>
                </c:pt>
                <c:pt idx="367">
                  <c:v>214000</c:v>
                </c:pt>
                <c:pt idx="368">
                  <c:v>193899.5</c:v>
                </c:pt>
                <c:pt idx="369">
                  <c:v>106500</c:v>
                </c:pt>
                <c:pt idx="370">
                  <c:v>164990</c:v>
                </c:pt>
                <c:pt idx="371">
                  <c:v>367294</c:v>
                </c:pt>
                <c:pt idx="372">
                  <c:v>177250</c:v>
                </c:pt>
                <c:pt idx="373">
                  <c:v>126000</c:v>
                </c:pt>
                <c:pt idx="374">
                  <c:v>112966.66666666667</c:v>
                </c:pt>
                <c:pt idx="375">
                  <c:v>112000</c:v>
                </c:pt>
                <c:pt idx="376">
                  <c:v>207500</c:v>
                </c:pt>
                <c:pt idx="377">
                  <c:v>236000</c:v>
                </c:pt>
                <c:pt idx="378">
                  <c:v>136125</c:v>
                </c:pt>
                <c:pt idx="379">
                  <c:v>211500</c:v>
                </c:pt>
                <c:pt idx="380">
                  <c:v>147000</c:v>
                </c:pt>
                <c:pt idx="381">
                  <c:v>124900</c:v>
                </c:pt>
                <c:pt idx="382">
                  <c:v>350000</c:v>
                </c:pt>
                <c:pt idx="383">
                  <c:v>160950</c:v>
                </c:pt>
                <c:pt idx="384">
                  <c:v>266000</c:v>
                </c:pt>
                <c:pt idx="385">
                  <c:v>144000</c:v>
                </c:pt>
                <c:pt idx="386">
                  <c:v>121000</c:v>
                </c:pt>
                <c:pt idx="387">
                  <c:v>147000</c:v>
                </c:pt>
                <c:pt idx="388">
                  <c:v>101000</c:v>
                </c:pt>
                <c:pt idx="389">
                  <c:v>205000</c:v>
                </c:pt>
                <c:pt idx="390">
                  <c:v>131000</c:v>
                </c:pt>
                <c:pt idx="391">
                  <c:v>121250</c:v>
                </c:pt>
                <c:pt idx="392">
                  <c:v>181134</c:v>
                </c:pt>
                <c:pt idx="393">
                  <c:v>107000</c:v>
                </c:pt>
                <c:pt idx="394">
                  <c:v>159500</c:v>
                </c:pt>
                <c:pt idx="395">
                  <c:v>134500</c:v>
                </c:pt>
                <c:pt idx="396">
                  <c:v>188000</c:v>
                </c:pt>
                <c:pt idx="397">
                  <c:v>201000</c:v>
                </c:pt>
                <c:pt idx="398">
                  <c:v>112000</c:v>
                </c:pt>
                <c:pt idx="399">
                  <c:v>112000</c:v>
                </c:pt>
                <c:pt idx="400">
                  <c:v>195000</c:v>
                </c:pt>
                <c:pt idx="401">
                  <c:v>124000</c:v>
                </c:pt>
                <c:pt idx="402">
                  <c:v>115000</c:v>
                </c:pt>
                <c:pt idx="403">
                  <c:v>299800</c:v>
                </c:pt>
                <c:pt idx="404">
                  <c:v>67000</c:v>
                </c:pt>
                <c:pt idx="405">
                  <c:v>150000</c:v>
                </c:pt>
                <c:pt idx="406">
                  <c:v>108000</c:v>
                </c:pt>
                <c:pt idx="407">
                  <c:v>204900</c:v>
                </c:pt>
                <c:pt idx="408">
                  <c:v>176485</c:v>
                </c:pt>
                <c:pt idx="409">
                  <c:v>154199.14285714287</c:v>
                </c:pt>
                <c:pt idx="410">
                  <c:v>192000</c:v>
                </c:pt>
                <c:pt idx="411">
                  <c:v>179540</c:v>
                </c:pt>
                <c:pt idx="412">
                  <c:v>171700</c:v>
                </c:pt>
                <c:pt idx="413">
                  <c:v>109500</c:v>
                </c:pt>
                <c:pt idx="414">
                  <c:v>265900</c:v>
                </c:pt>
                <c:pt idx="415">
                  <c:v>229250</c:v>
                </c:pt>
                <c:pt idx="416">
                  <c:v>178000</c:v>
                </c:pt>
                <c:pt idx="417">
                  <c:v>112500</c:v>
                </c:pt>
                <c:pt idx="418">
                  <c:v>230000</c:v>
                </c:pt>
                <c:pt idx="419">
                  <c:v>147000</c:v>
                </c:pt>
                <c:pt idx="420">
                  <c:v>126500</c:v>
                </c:pt>
                <c:pt idx="421">
                  <c:v>86000</c:v>
                </c:pt>
                <c:pt idx="422">
                  <c:v>151154.625</c:v>
                </c:pt>
                <c:pt idx="423">
                  <c:v>165500</c:v>
                </c:pt>
                <c:pt idx="424">
                  <c:v>177333.33333333334</c:v>
                </c:pt>
                <c:pt idx="425">
                  <c:v>163900</c:v>
                </c:pt>
                <c:pt idx="426">
                  <c:v>173000</c:v>
                </c:pt>
                <c:pt idx="427">
                  <c:v>207000</c:v>
                </c:pt>
                <c:pt idx="428">
                  <c:v>137000</c:v>
                </c:pt>
                <c:pt idx="429">
                  <c:v>145000</c:v>
                </c:pt>
                <c:pt idx="430">
                  <c:v>165000</c:v>
                </c:pt>
                <c:pt idx="431">
                  <c:v>185750</c:v>
                </c:pt>
                <c:pt idx="432">
                  <c:v>225000</c:v>
                </c:pt>
                <c:pt idx="433">
                  <c:v>140000</c:v>
                </c:pt>
                <c:pt idx="434">
                  <c:v>193000</c:v>
                </c:pt>
                <c:pt idx="435">
                  <c:v>144000</c:v>
                </c:pt>
                <c:pt idx="436">
                  <c:v>252439</c:v>
                </c:pt>
                <c:pt idx="437">
                  <c:v>201000</c:v>
                </c:pt>
                <c:pt idx="438">
                  <c:v>195083.33333333334</c:v>
                </c:pt>
                <c:pt idx="439">
                  <c:v>124000</c:v>
                </c:pt>
                <c:pt idx="440">
                  <c:v>178000</c:v>
                </c:pt>
                <c:pt idx="441">
                  <c:v>146000</c:v>
                </c:pt>
                <c:pt idx="442">
                  <c:v>217000</c:v>
                </c:pt>
                <c:pt idx="443">
                  <c:v>287000</c:v>
                </c:pt>
                <c:pt idx="444">
                  <c:v>179250</c:v>
                </c:pt>
                <c:pt idx="445">
                  <c:v>135000</c:v>
                </c:pt>
                <c:pt idx="446">
                  <c:v>171000</c:v>
                </c:pt>
                <c:pt idx="447">
                  <c:v>173000</c:v>
                </c:pt>
                <c:pt idx="448">
                  <c:v>139400</c:v>
                </c:pt>
                <c:pt idx="449">
                  <c:v>287090</c:v>
                </c:pt>
                <c:pt idx="450">
                  <c:v>143500</c:v>
                </c:pt>
                <c:pt idx="451">
                  <c:v>187000</c:v>
                </c:pt>
                <c:pt idx="452">
                  <c:v>188000</c:v>
                </c:pt>
                <c:pt idx="453">
                  <c:v>167500</c:v>
                </c:pt>
                <c:pt idx="454">
                  <c:v>204000</c:v>
                </c:pt>
                <c:pt idx="455">
                  <c:v>190000</c:v>
                </c:pt>
                <c:pt idx="456">
                  <c:v>194716</c:v>
                </c:pt>
                <c:pt idx="457">
                  <c:v>128950</c:v>
                </c:pt>
                <c:pt idx="458">
                  <c:v>204750</c:v>
                </c:pt>
                <c:pt idx="459">
                  <c:v>113000</c:v>
                </c:pt>
                <c:pt idx="460">
                  <c:v>168950</c:v>
                </c:pt>
                <c:pt idx="461">
                  <c:v>116050</c:v>
                </c:pt>
                <c:pt idx="462">
                  <c:v>197500</c:v>
                </c:pt>
                <c:pt idx="463">
                  <c:v>158000</c:v>
                </c:pt>
                <c:pt idx="464">
                  <c:v>240250</c:v>
                </c:pt>
                <c:pt idx="465">
                  <c:v>191000</c:v>
                </c:pt>
                <c:pt idx="466">
                  <c:v>133250</c:v>
                </c:pt>
                <c:pt idx="467">
                  <c:v>118000</c:v>
                </c:pt>
                <c:pt idx="468">
                  <c:v>311872</c:v>
                </c:pt>
                <c:pt idx="469">
                  <c:v>337000</c:v>
                </c:pt>
                <c:pt idx="470">
                  <c:v>87000</c:v>
                </c:pt>
                <c:pt idx="471">
                  <c:v>110000</c:v>
                </c:pt>
                <c:pt idx="472">
                  <c:v>348000</c:v>
                </c:pt>
                <c:pt idx="473">
                  <c:v>194500</c:v>
                </c:pt>
                <c:pt idx="474">
                  <c:v>136000</c:v>
                </c:pt>
                <c:pt idx="475">
                  <c:v>237000</c:v>
                </c:pt>
                <c:pt idx="476">
                  <c:v>110000</c:v>
                </c:pt>
                <c:pt idx="477">
                  <c:v>146500</c:v>
                </c:pt>
                <c:pt idx="478">
                  <c:v>133000</c:v>
                </c:pt>
                <c:pt idx="479">
                  <c:v>105000</c:v>
                </c:pt>
                <c:pt idx="480">
                  <c:v>162000</c:v>
                </c:pt>
                <c:pt idx="481">
                  <c:v>144000</c:v>
                </c:pt>
                <c:pt idx="482">
                  <c:v>222500</c:v>
                </c:pt>
                <c:pt idx="483">
                  <c:v>293077</c:v>
                </c:pt>
                <c:pt idx="484">
                  <c:v>140450</c:v>
                </c:pt>
                <c:pt idx="485">
                  <c:v>211000</c:v>
                </c:pt>
                <c:pt idx="486">
                  <c:v>233170</c:v>
                </c:pt>
                <c:pt idx="487">
                  <c:v>237000</c:v>
                </c:pt>
                <c:pt idx="488">
                  <c:v>270000</c:v>
                </c:pt>
                <c:pt idx="489">
                  <c:v>140000</c:v>
                </c:pt>
                <c:pt idx="490">
                  <c:v>215000</c:v>
                </c:pt>
                <c:pt idx="491">
                  <c:v>128500</c:v>
                </c:pt>
                <c:pt idx="492">
                  <c:v>94500</c:v>
                </c:pt>
                <c:pt idx="493">
                  <c:v>302000</c:v>
                </c:pt>
                <c:pt idx="494">
                  <c:v>190000</c:v>
                </c:pt>
                <c:pt idx="495">
                  <c:v>276000</c:v>
                </c:pt>
                <c:pt idx="496">
                  <c:v>187500</c:v>
                </c:pt>
                <c:pt idx="497">
                  <c:v>295950</c:v>
                </c:pt>
                <c:pt idx="498">
                  <c:v>148350</c:v>
                </c:pt>
                <c:pt idx="499">
                  <c:v>244600</c:v>
                </c:pt>
                <c:pt idx="500">
                  <c:v>178000</c:v>
                </c:pt>
                <c:pt idx="501">
                  <c:v>169000</c:v>
                </c:pt>
                <c:pt idx="502">
                  <c:v>167900</c:v>
                </c:pt>
                <c:pt idx="503">
                  <c:v>152000</c:v>
                </c:pt>
                <c:pt idx="504">
                  <c:v>253000</c:v>
                </c:pt>
                <c:pt idx="505">
                  <c:v>142125</c:v>
                </c:pt>
                <c:pt idx="506">
                  <c:v>167500</c:v>
                </c:pt>
                <c:pt idx="507">
                  <c:v>104900</c:v>
                </c:pt>
                <c:pt idx="508">
                  <c:v>230000</c:v>
                </c:pt>
                <c:pt idx="509">
                  <c:v>186340</c:v>
                </c:pt>
                <c:pt idx="510">
                  <c:v>119500</c:v>
                </c:pt>
                <c:pt idx="511">
                  <c:v>177450</c:v>
                </c:pt>
                <c:pt idx="512">
                  <c:v>130000</c:v>
                </c:pt>
                <c:pt idx="513">
                  <c:v>185000</c:v>
                </c:pt>
                <c:pt idx="514">
                  <c:v>125000</c:v>
                </c:pt>
                <c:pt idx="515">
                  <c:v>152250</c:v>
                </c:pt>
                <c:pt idx="516">
                  <c:v>149900</c:v>
                </c:pt>
                <c:pt idx="517">
                  <c:v>226700</c:v>
                </c:pt>
                <c:pt idx="518">
                  <c:v>227000</c:v>
                </c:pt>
                <c:pt idx="519">
                  <c:v>159000</c:v>
                </c:pt>
                <c:pt idx="520">
                  <c:v>100000</c:v>
                </c:pt>
                <c:pt idx="521">
                  <c:v>239500</c:v>
                </c:pt>
                <c:pt idx="522">
                  <c:v>162000</c:v>
                </c:pt>
                <c:pt idx="523">
                  <c:v>145400</c:v>
                </c:pt>
                <c:pt idx="524">
                  <c:v>248328</c:v>
                </c:pt>
                <c:pt idx="525">
                  <c:v>127500</c:v>
                </c:pt>
                <c:pt idx="526">
                  <c:v>130000</c:v>
                </c:pt>
                <c:pt idx="527">
                  <c:v>129000</c:v>
                </c:pt>
                <c:pt idx="528">
                  <c:v>171000</c:v>
                </c:pt>
                <c:pt idx="529">
                  <c:v>173250</c:v>
                </c:pt>
                <c:pt idx="530">
                  <c:v>107000</c:v>
                </c:pt>
                <c:pt idx="531">
                  <c:v>175430</c:v>
                </c:pt>
                <c:pt idx="532">
                  <c:v>157250</c:v>
                </c:pt>
                <c:pt idx="533">
                  <c:v>236000</c:v>
                </c:pt>
                <c:pt idx="534">
                  <c:v>128500</c:v>
                </c:pt>
                <c:pt idx="535">
                  <c:v>173000</c:v>
                </c:pt>
                <c:pt idx="536">
                  <c:v>290000</c:v>
                </c:pt>
                <c:pt idx="537">
                  <c:v>404420</c:v>
                </c:pt>
                <c:pt idx="538">
                  <c:v>170000</c:v>
                </c:pt>
                <c:pt idx="539">
                  <c:v>147000</c:v>
                </c:pt>
                <c:pt idx="540">
                  <c:v>150000</c:v>
                </c:pt>
                <c:pt idx="541">
                  <c:v>183080</c:v>
                </c:pt>
                <c:pt idx="542">
                  <c:v>167000</c:v>
                </c:pt>
                <c:pt idx="543">
                  <c:v>192000</c:v>
                </c:pt>
                <c:pt idx="544">
                  <c:v>145500</c:v>
                </c:pt>
                <c:pt idx="545">
                  <c:v>170000</c:v>
                </c:pt>
                <c:pt idx="546">
                  <c:v>134450</c:v>
                </c:pt>
                <c:pt idx="547">
                  <c:v>137500</c:v>
                </c:pt>
                <c:pt idx="548">
                  <c:v>61000</c:v>
                </c:pt>
                <c:pt idx="549">
                  <c:v>211000</c:v>
                </c:pt>
                <c:pt idx="550">
                  <c:v>220000</c:v>
                </c:pt>
                <c:pt idx="551">
                  <c:v>184900</c:v>
                </c:pt>
                <c:pt idx="552">
                  <c:v>259950</c:v>
                </c:pt>
                <c:pt idx="553">
                  <c:v>127500</c:v>
                </c:pt>
                <c:pt idx="554">
                  <c:v>206000</c:v>
                </c:pt>
                <c:pt idx="555">
                  <c:v>148750</c:v>
                </c:pt>
                <c:pt idx="556">
                  <c:v>109000</c:v>
                </c:pt>
                <c:pt idx="557">
                  <c:v>175130</c:v>
                </c:pt>
                <c:pt idx="558">
                  <c:v>185000</c:v>
                </c:pt>
                <c:pt idx="559">
                  <c:v>233000</c:v>
                </c:pt>
                <c:pt idx="560">
                  <c:v>114500</c:v>
                </c:pt>
                <c:pt idx="561">
                  <c:v>135000</c:v>
                </c:pt>
                <c:pt idx="562">
                  <c:v>395192</c:v>
                </c:pt>
                <c:pt idx="563">
                  <c:v>214000</c:v>
                </c:pt>
                <c:pt idx="564">
                  <c:v>180500</c:v>
                </c:pt>
                <c:pt idx="565">
                  <c:v>290000</c:v>
                </c:pt>
                <c:pt idx="566">
                  <c:v>190000</c:v>
                </c:pt>
                <c:pt idx="567">
                  <c:v>170000</c:v>
                </c:pt>
                <c:pt idx="568">
                  <c:v>163000</c:v>
                </c:pt>
                <c:pt idx="569">
                  <c:v>142633.33333333334</c:v>
                </c:pt>
                <c:pt idx="570">
                  <c:v>134500</c:v>
                </c:pt>
                <c:pt idx="571">
                  <c:v>163500</c:v>
                </c:pt>
                <c:pt idx="572">
                  <c:v>227875</c:v>
                </c:pt>
                <c:pt idx="573">
                  <c:v>265000</c:v>
                </c:pt>
                <c:pt idx="574">
                  <c:v>111000</c:v>
                </c:pt>
                <c:pt idx="575">
                  <c:v>295493</c:v>
                </c:pt>
                <c:pt idx="576">
                  <c:v>174445</c:v>
                </c:pt>
                <c:pt idx="577">
                  <c:v>241500</c:v>
                </c:pt>
                <c:pt idx="578">
                  <c:v>145000</c:v>
                </c:pt>
                <c:pt idx="579">
                  <c:v>186500</c:v>
                </c:pt>
                <c:pt idx="580">
                  <c:v>214000</c:v>
                </c:pt>
                <c:pt idx="581">
                  <c:v>130000</c:v>
                </c:pt>
                <c:pt idx="582">
                  <c:v>156000</c:v>
                </c:pt>
                <c:pt idx="583">
                  <c:v>140000</c:v>
                </c:pt>
                <c:pt idx="584">
                  <c:v>197500</c:v>
                </c:pt>
                <c:pt idx="585">
                  <c:v>235000</c:v>
                </c:pt>
                <c:pt idx="586">
                  <c:v>135000</c:v>
                </c:pt>
                <c:pt idx="587">
                  <c:v>192000</c:v>
                </c:pt>
                <c:pt idx="588">
                  <c:v>143000</c:v>
                </c:pt>
                <c:pt idx="589">
                  <c:v>122000</c:v>
                </c:pt>
                <c:pt idx="590">
                  <c:v>179900</c:v>
                </c:pt>
                <c:pt idx="591">
                  <c:v>168000</c:v>
                </c:pt>
                <c:pt idx="592">
                  <c:v>301000</c:v>
                </c:pt>
                <c:pt idx="593">
                  <c:v>170000</c:v>
                </c:pt>
                <c:pt idx="594">
                  <c:v>305900</c:v>
                </c:pt>
                <c:pt idx="595">
                  <c:v>148000</c:v>
                </c:pt>
                <c:pt idx="596">
                  <c:v>186110</c:v>
                </c:pt>
                <c:pt idx="597">
                  <c:v>198900</c:v>
                </c:pt>
                <c:pt idx="598">
                  <c:v>120000</c:v>
                </c:pt>
                <c:pt idx="599">
                  <c:v>186000</c:v>
                </c:pt>
                <c:pt idx="600">
                  <c:v>196500</c:v>
                </c:pt>
                <c:pt idx="601">
                  <c:v>115000</c:v>
                </c:pt>
                <c:pt idx="602">
                  <c:v>350000</c:v>
                </c:pt>
                <c:pt idx="603">
                  <c:v>174500</c:v>
                </c:pt>
                <c:pt idx="604">
                  <c:v>158000</c:v>
                </c:pt>
                <c:pt idx="605">
                  <c:v>155000</c:v>
                </c:pt>
                <c:pt idx="606">
                  <c:v>239900</c:v>
                </c:pt>
                <c:pt idx="607">
                  <c:v>245350</c:v>
                </c:pt>
                <c:pt idx="608">
                  <c:v>160000</c:v>
                </c:pt>
                <c:pt idx="609">
                  <c:v>145000</c:v>
                </c:pt>
                <c:pt idx="610">
                  <c:v>143000</c:v>
                </c:pt>
                <c:pt idx="611">
                  <c:v>117000</c:v>
                </c:pt>
                <c:pt idx="612">
                  <c:v>139125</c:v>
                </c:pt>
                <c:pt idx="613">
                  <c:v>341000</c:v>
                </c:pt>
                <c:pt idx="614">
                  <c:v>165500</c:v>
                </c:pt>
                <c:pt idx="615">
                  <c:v>325624</c:v>
                </c:pt>
                <c:pt idx="616">
                  <c:v>315000</c:v>
                </c:pt>
                <c:pt idx="617">
                  <c:v>252000</c:v>
                </c:pt>
                <c:pt idx="618">
                  <c:v>165000</c:v>
                </c:pt>
                <c:pt idx="619">
                  <c:v>260400</c:v>
                </c:pt>
                <c:pt idx="620">
                  <c:v>96500</c:v>
                </c:pt>
                <c:pt idx="621">
                  <c:v>205000</c:v>
                </c:pt>
                <c:pt idx="622">
                  <c:v>95000</c:v>
                </c:pt>
                <c:pt idx="623">
                  <c:v>119000</c:v>
                </c:pt>
                <c:pt idx="624">
                  <c:v>196750</c:v>
                </c:pt>
                <c:pt idx="625">
                  <c:v>167000</c:v>
                </c:pt>
                <c:pt idx="626">
                  <c:v>123000</c:v>
                </c:pt>
                <c:pt idx="627">
                  <c:v>232000</c:v>
                </c:pt>
                <c:pt idx="628">
                  <c:v>297000</c:v>
                </c:pt>
                <c:pt idx="629">
                  <c:v>128200</c:v>
                </c:pt>
                <c:pt idx="630">
                  <c:v>279500</c:v>
                </c:pt>
                <c:pt idx="631">
                  <c:v>284000</c:v>
                </c:pt>
                <c:pt idx="632">
                  <c:v>248900</c:v>
                </c:pt>
                <c:pt idx="633">
                  <c:v>136500</c:v>
                </c:pt>
                <c:pt idx="634">
                  <c:v>226000</c:v>
                </c:pt>
                <c:pt idx="635">
                  <c:v>212000</c:v>
                </c:pt>
                <c:pt idx="636">
                  <c:v>285000</c:v>
                </c:pt>
                <c:pt idx="637">
                  <c:v>137900</c:v>
                </c:pt>
                <c:pt idx="638">
                  <c:v>147000</c:v>
                </c:pt>
                <c:pt idx="639">
                  <c:v>190000</c:v>
                </c:pt>
                <c:pt idx="640">
                  <c:v>93500</c:v>
                </c:pt>
                <c:pt idx="641">
                  <c:v>142000</c:v>
                </c:pt>
                <c:pt idx="642">
                  <c:v>266000</c:v>
                </c:pt>
                <c:pt idx="643">
                  <c:v>172500</c:v>
                </c:pt>
                <c:pt idx="644">
                  <c:v>218000</c:v>
                </c:pt>
                <c:pt idx="645">
                  <c:v>212000</c:v>
                </c:pt>
                <c:pt idx="646">
                  <c:v>136500</c:v>
                </c:pt>
                <c:pt idx="647">
                  <c:v>132500</c:v>
                </c:pt>
                <c:pt idx="648">
                  <c:v>160000</c:v>
                </c:pt>
                <c:pt idx="649">
                  <c:v>90000</c:v>
                </c:pt>
                <c:pt idx="650">
                  <c:v>152000</c:v>
                </c:pt>
                <c:pt idx="651">
                  <c:v>159928.57142857142</c:v>
                </c:pt>
                <c:pt idx="652">
                  <c:v>194500</c:v>
                </c:pt>
                <c:pt idx="653">
                  <c:v>181000</c:v>
                </c:pt>
                <c:pt idx="654">
                  <c:v>324000</c:v>
                </c:pt>
                <c:pt idx="655">
                  <c:v>173000</c:v>
                </c:pt>
                <c:pt idx="656">
                  <c:v>145000</c:v>
                </c:pt>
                <c:pt idx="657">
                  <c:v>125000</c:v>
                </c:pt>
                <c:pt idx="658">
                  <c:v>200000</c:v>
                </c:pt>
                <c:pt idx="659">
                  <c:v>161750</c:v>
                </c:pt>
                <c:pt idx="660">
                  <c:v>234000</c:v>
                </c:pt>
                <c:pt idx="661">
                  <c:v>157000</c:v>
                </c:pt>
                <c:pt idx="662">
                  <c:v>94750</c:v>
                </c:pt>
                <c:pt idx="663">
                  <c:v>275000</c:v>
                </c:pt>
                <c:pt idx="664">
                  <c:v>140000</c:v>
                </c:pt>
                <c:pt idx="665">
                  <c:v>271000</c:v>
                </c:pt>
                <c:pt idx="666">
                  <c:v>147000</c:v>
                </c:pt>
                <c:pt idx="667">
                  <c:v>239000</c:v>
                </c:pt>
                <c:pt idx="668">
                  <c:v>257000</c:v>
                </c:pt>
                <c:pt idx="669">
                  <c:v>117000</c:v>
                </c:pt>
                <c:pt idx="670">
                  <c:v>201000</c:v>
                </c:pt>
                <c:pt idx="671">
                  <c:v>310000</c:v>
                </c:pt>
                <c:pt idx="672">
                  <c:v>213250</c:v>
                </c:pt>
                <c:pt idx="673">
                  <c:v>126500</c:v>
                </c:pt>
                <c:pt idx="674">
                  <c:v>179900</c:v>
                </c:pt>
                <c:pt idx="675">
                  <c:v>313000</c:v>
                </c:pt>
                <c:pt idx="676">
                  <c:v>281000</c:v>
                </c:pt>
                <c:pt idx="677">
                  <c:v>171000</c:v>
                </c:pt>
                <c:pt idx="678">
                  <c:v>189450</c:v>
                </c:pt>
                <c:pt idx="679">
                  <c:v>249700</c:v>
                </c:pt>
                <c:pt idx="680">
                  <c:v>84900</c:v>
                </c:pt>
                <c:pt idx="681">
                  <c:v>155835</c:v>
                </c:pt>
                <c:pt idx="682">
                  <c:v>162500</c:v>
                </c:pt>
                <c:pt idx="683">
                  <c:v>340000</c:v>
                </c:pt>
                <c:pt idx="684">
                  <c:v>255500</c:v>
                </c:pt>
                <c:pt idx="685">
                  <c:v>244000</c:v>
                </c:pt>
                <c:pt idx="686">
                  <c:v>250000</c:v>
                </c:pt>
                <c:pt idx="687">
                  <c:v>200141</c:v>
                </c:pt>
                <c:pt idx="688">
                  <c:v>172500</c:v>
                </c:pt>
                <c:pt idx="689">
                  <c:v>230500</c:v>
                </c:pt>
                <c:pt idx="690">
                  <c:v>325000</c:v>
                </c:pt>
                <c:pt idx="691">
                  <c:v>154750</c:v>
                </c:pt>
                <c:pt idx="692">
                  <c:v>185000</c:v>
                </c:pt>
                <c:pt idx="693">
                  <c:v>221500</c:v>
                </c:pt>
                <c:pt idx="694">
                  <c:v>199900</c:v>
                </c:pt>
                <c:pt idx="695">
                  <c:v>232600</c:v>
                </c:pt>
                <c:pt idx="696">
                  <c:v>189000</c:v>
                </c:pt>
                <c:pt idx="697">
                  <c:v>228000</c:v>
                </c:pt>
                <c:pt idx="698">
                  <c:v>148000</c:v>
                </c:pt>
                <c:pt idx="699">
                  <c:v>149000</c:v>
                </c:pt>
                <c:pt idx="700">
                  <c:v>285000</c:v>
                </c:pt>
                <c:pt idx="701">
                  <c:v>177500</c:v>
                </c:pt>
                <c:pt idx="702">
                  <c:v>201475</c:v>
                </c:pt>
                <c:pt idx="703">
                  <c:v>231000</c:v>
                </c:pt>
                <c:pt idx="704">
                  <c:v>228500</c:v>
                </c:pt>
                <c:pt idx="705">
                  <c:v>319000</c:v>
                </c:pt>
                <c:pt idx="706">
                  <c:v>335000</c:v>
                </c:pt>
                <c:pt idx="707">
                  <c:v>140000</c:v>
                </c:pt>
                <c:pt idx="708">
                  <c:v>214900</c:v>
                </c:pt>
                <c:pt idx="709">
                  <c:v>180000</c:v>
                </c:pt>
                <c:pt idx="710">
                  <c:v>146800</c:v>
                </c:pt>
                <c:pt idx="711">
                  <c:v>123750</c:v>
                </c:pt>
                <c:pt idx="712">
                  <c:v>121500</c:v>
                </c:pt>
                <c:pt idx="713">
                  <c:v>144000</c:v>
                </c:pt>
                <c:pt idx="714">
                  <c:v>137000</c:v>
                </c:pt>
                <c:pt idx="715">
                  <c:v>180000</c:v>
                </c:pt>
                <c:pt idx="716">
                  <c:v>280000</c:v>
                </c:pt>
                <c:pt idx="717">
                  <c:v>255000</c:v>
                </c:pt>
                <c:pt idx="718">
                  <c:v>394432</c:v>
                </c:pt>
                <c:pt idx="719">
                  <c:v>466500</c:v>
                </c:pt>
                <c:pt idx="720">
                  <c:v>222500</c:v>
                </c:pt>
                <c:pt idx="721">
                  <c:v>131000</c:v>
                </c:pt>
                <c:pt idx="722">
                  <c:v>167500</c:v>
                </c:pt>
                <c:pt idx="723">
                  <c:v>272000</c:v>
                </c:pt>
                <c:pt idx="724">
                  <c:v>137000</c:v>
                </c:pt>
                <c:pt idx="725">
                  <c:v>200000</c:v>
                </c:pt>
                <c:pt idx="726">
                  <c:v>250000</c:v>
                </c:pt>
                <c:pt idx="727">
                  <c:v>230000</c:v>
                </c:pt>
                <c:pt idx="728">
                  <c:v>369900</c:v>
                </c:pt>
                <c:pt idx="729">
                  <c:v>175000</c:v>
                </c:pt>
                <c:pt idx="730">
                  <c:v>144950</c:v>
                </c:pt>
                <c:pt idx="731">
                  <c:v>306000</c:v>
                </c:pt>
                <c:pt idx="732">
                  <c:v>156968.33333333334</c:v>
                </c:pt>
                <c:pt idx="733">
                  <c:v>177000</c:v>
                </c:pt>
                <c:pt idx="734">
                  <c:v>191000</c:v>
                </c:pt>
                <c:pt idx="735">
                  <c:v>158000</c:v>
                </c:pt>
                <c:pt idx="736">
                  <c:v>197000</c:v>
                </c:pt>
                <c:pt idx="737">
                  <c:v>145683.33333333334</c:v>
                </c:pt>
                <c:pt idx="738">
                  <c:v>135000</c:v>
                </c:pt>
                <c:pt idx="739">
                  <c:v>148950</c:v>
                </c:pt>
                <c:pt idx="740">
                  <c:v>131500</c:v>
                </c:pt>
                <c:pt idx="741">
                  <c:v>182000</c:v>
                </c:pt>
                <c:pt idx="742">
                  <c:v>200000</c:v>
                </c:pt>
                <c:pt idx="743">
                  <c:v>228250</c:v>
                </c:pt>
                <c:pt idx="744">
                  <c:v>119200</c:v>
                </c:pt>
                <c:pt idx="745">
                  <c:v>320000</c:v>
                </c:pt>
                <c:pt idx="746">
                  <c:v>314813</c:v>
                </c:pt>
                <c:pt idx="747">
                  <c:v>193719.75</c:v>
                </c:pt>
                <c:pt idx="748">
                  <c:v>185000</c:v>
                </c:pt>
                <c:pt idx="749">
                  <c:v>190000</c:v>
                </c:pt>
                <c:pt idx="750">
                  <c:v>290000</c:v>
                </c:pt>
                <c:pt idx="751">
                  <c:v>121250</c:v>
                </c:pt>
                <c:pt idx="752">
                  <c:v>164500</c:v>
                </c:pt>
                <c:pt idx="753">
                  <c:v>148000</c:v>
                </c:pt>
                <c:pt idx="754">
                  <c:v>315750</c:v>
                </c:pt>
                <c:pt idx="755">
                  <c:v>215000</c:v>
                </c:pt>
                <c:pt idx="756">
                  <c:v>236500</c:v>
                </c:pt>
                <c:pt idx="757">
                  <c:v>262280</c:v>
                </c:pt>
                <c:pt idx="758">
                  <c:v>118500</c:v>
                </c:pt>
                <c:pt idx="759">
                  <c:v>372500</c:v>
                </c:pt>
                <c:pt idx="760">
                  <c:v>374000</c:v>
                </c:pt>
                <c:pt idx="761">
                  <c:v>180500</c:v>
                </c:pt>
                <c:pt idx="762">
                  <c:v>157000</c:v>
                </c:pt>
                <c:pt idx="763">
                  <c:v>203000</c:v>
                </c:pt>
                <c:pt idx="764">
                  <c:v>261500</c:v>
                </c:pt>
                <c:pt idx="765">
                  <c:v>214500</c:v>
                </c:pt>
                <c:pt idx="766">
                  <c:v>124250</c:v>
                </c:pt>
                <c:pt idx="767">
                  <c:v>174000</c:v>
                </c:pt>
                <c:pt idx="768">
                  <c:v>239000</c:v>
                </c:pt>
                <c:pt idx="769">
                  <c:v>345000</c:v>
                </c:pt>
                <c:pt idx="770">
                  <c:v>235128</c:v>
                </c:pt>
                <c:pt idx="771">
                  <c:v>190000</c:v>
                </c:pt>
                <c:pt idx="772">
                  <c:v>232000</c:v>
                </c:pt>
                <c:pt idx="773">
                  <c:v>169350</c:v>
                </c:pt>
                <c:pt idx="774">
                  <c:v>285000</c:v>
                </c:pt>
                <c:pt idx="775">
                  <c:v>160750</c:v>
                </c:pt>
                <c:pt idx="776">
                  <c:v>269500</c:v>
                </c:pt>
                <c:pt idx="777">
                  <c:v>280000</c:v>
                </c:pt>
                <c:pt idx="778">
                  <c:v>318000</c:v>
                </c:pt>
                <c:pt idx="779">
                  <c:v>195000</c:v>
                </c:pt>
                <c:pt idx="780">
                  <c:v>318000</c:v>
                </c:pt>
                <c:pt idx="781">
                  <c:v>203833.33333333334</c:v>
                </c:pt>
                <c:pt idx="782">
                  <c:v>158000</c:v>
                </c:pt>
                <c:pt idx="783">
                  <c:v>354000</c:v>
                </c:pt>
                <c:pt idx="784">
                  <c:v>118000</c:v>
                </c:pt>
                <c:pt idx="785">
                  <c:v>240000</c:v>
                </c:pt>
                <c:pt idx="786">
                  <c:v>178400</c:v>
                </c:pt>
                <c:pt idx="787">
                  <c:v>164000</c:v>
                </c:pt>
                <c:pt idx="788">
                  <c:v>224900</c:v>
                </c:pt>
                <c:pt idx="789">
                  <c:v>133000</c:v>
                </c:pt>
                <c:pt idx="790">
                  <c:v>131500</c:v>
                </c:pt>
                <c:pt idx="791">
                  <c:v>151750</c:v>
                </c:pt>
                <c:pt idx="792">
                  <c:v>145750</c:v>
                </c:pt>
                <c:pt idx="793">
                  <c:v>359100</c:v>
                </c:pt>
                <c:pt idx="794">
                  <c:v>80000</c:v>
                </c:pt>
                <c:pt idx="795">
                  <c:v>220000</c:v>
                </c:pt>
                <c:pt idx="796">
                  <c:v>336000</c:v>
                </c:pt>
                <c:pt idx="797">
                  <c:v>187500</c:v>
                </c:pt>
                <c:pt idx="798">
                  <c:v>215000</c:v>
                </c:pt>
                <c:pt idx="799">
                  <c:v>402861</c:v>
                </c:pt>
                <c:pt idx="800">
                  <c:v>244000</c:v>
                </c:pt>
                <c:pt idx="801">
                  <c:v>272000</c:v>
                </c:pt>
                <c:pt idx="802">
                  <c:v>175000</c:v>
                </c:pt>
                <c:pt idx="803">
                  <c:v>305000</c:v>
                </c:pt>
                <c:pt idx="804">
                  <c:v>325000</c:v>
                </c:pt>
                <c:pt idx="805">
                  <c:v>290000</c:v>
                </c:pt>
                <c:pt idx="806">
                  <c:v>227680</c:v>
                </c:pt>
                <c:pt idx="807">
                  <c:v>316600</c:v>
                </c:pt>
                <c:pt idx="808">
                  <c:v>169900</c:v>
                </c:pt>
                <c:pt idx="809">
                  <c:v>111200</c:v>
                </c:pt>
                <c:pt idx="810">
                  <c:v>110000</c:v>
                </c:pt>
                <c:pt idx="811">
                  <c:v>128500</c:v>
                </c:pt>
                <c:pt idx="812">
                  <c:v>320000</c:v>
                </c:pt>
                <c:pt idx="813">
                  <c:v>360000</c:v>
                </c:pt>
                <c:pt idx="814">
                  <c:v>197900</c:v>
                </c:pt>
                <c:pt idx="815">
                  <c:v>195000</c:v>
                </c:pt>
                <c:pt idx="816">
                  <c:v>225000</c:v>
                </c:pt>
                <c:pt idx="817">
                  <c:v>155000</c:v>
                </c:pt>
                <c:pt idx="818">
                  <c:v>184000</c:v>
                </c:pt>
                <c:pt idx="819">
                  <c:v>230000</c:v>
                </c:pt>
                <c:pt idx="820">
                  <c:v>231500</c:v>
                </c:pt>
                <c:pt idx="821">
                  <c:v>361919</c:v>
                </c:pt>
                <c:pt idx="822">
                  <c:v>394617</c:v>
                </c:pt>
                <c:pt idx="823">
                  <c:v>337500</c:v>
                </c:pt>
                <c:pt idx="824">
                  <c:v>262000</c:v>
                </c:pt>
                <c:pt idx="825">
                  <c:v>152000</c:v>
                </c:pt>
                <c:pt idx="826">
                  <c:v>426000</c:v>
                </c:pt>
                <c:pt idx="827">
                  <c:v>141000</c:v>
                </c:pt>
                <c:pt idx="828">
                  <c:v>160000</c:v>
                </c:pt>
                <c:pt idx="829">
                  <c:v>104900</c:v>
                </c:pt>
                <c:pt idx="830">
                  <c:v>149900</c:v>
                </c:pt>
                <c:pt idx="831">
                  <c:v>182900</c:v>
                </c:pt>
                <c:pt idx="832">
                  <c:v>254900</c:v>
                </c:pt>
                <c:pt idx="833">
                  <c:v>174000</c:v>
                </c:pt>
                <c:pt idx="834">
                  <c:v>243000</c:v>
                </c:pt>
                <c:pt idx="835">
                  <c:v>150900</c:v>
                </c:pt>
                <c:pt idx="836">
                  <c:v>217556.5</c:v>
                </c:pt>
                <c:pt idx="837">
                  <c:v>274000</c:v>
                </c:pt>
                <c:pt idx="838">
                  <c:v>430000</c:v>
                </c:pt>
                <c:pt idx="839">
                  <c:v>97000</c:v>
                </c:pt>
                <c:pt idx="840">
                  <c:v>253293</c:v>
                </c:pt>
                <c:pt idx="841">
                  <c:v>111250</c:v>
                </c:pt>
                <c:pt idx="842">
                  <c:v>151500</c:v>
                </c:pt>
                <c:pt idx="843">
                  <c:v>200000</c:v>
                </c:pt>
                <c:pt idx="844">
                  <c:v>275000</c:v>
                </c:pt>
                <c:pt idx="845">
                  <c:v>221000</c:v>
                </c:pt>
                <c:pt idx="846">
                  <c:v>239686</c:v>
                </c:pt>
                <c:pt idx="847">
                  <c:v>175000</c:v>
                </c:pt>
                <c:pt idx="848">
                  <c:v>315500</c:v>
                </c:pt>
                <c:pt idx="849">
                  <c:v>108959</c:v>
                </c:pt>
                <c:pt idx="850">
                  <c:v>237500</c:v>
                </c:pt>
                <c:pt idx="851">
                  <c:v>162000</c:v>
                </c:pt>
                <c:pt idx="852">
                  <c:v>144000</c:v>
                </c:pt>
                <c:pt idx="853">
                  <c:v>217500</c:v>
                </c:pt>
                <c:pt idx="854">
                  <c:v>193500</c:v>
                </c:pt>
                <c:pt idx="855">
                  <c:v>260000</c:v>
                </c:pt>
                <c:pt idx="856">
                  <c:v>222000</c:v>
                </c:pt>
                <c:pt idx="857">
                  <c:v>187500</c:v>
                </c:pt>
                <c:pt idx="858">
                  <c:v>207000</c:v>
                </c:pt>
                <c:pt idx="859">
                  <c:v>150250</c:v>
                </c:pt>
                <c:pt idx="860">
                  <c:v>142600</c:v>
                </c:pt>
                <c:pt idx="861">
                  <c:v>205350</c:v>
                </c:pt>
                <c:pt idx="862">
                  <c:v>138887</c:v>
                </c:pt>
                <c:pt idx="863">
                  <c:v>224500</c:v>
                </c:pt>
                <c:pt idx="864">
                  <c:v>325000</c:v>
                </c:pt>
                <c:pt idx="865">
                  <c:v>210000</c:v>
                </c:pt>
                <c:pt idx="866">
                  <c:v>378500</c:v>
                </c:pt>
                <c:pt idx="867">
                  <c:v>271000</c:v>
                </c:pt>
                <c:pt idx="868">
                  <c:v>165000</c:v>
                </c:pt>
                <c:pt idx="869">
                  <c:v>320000</c:v>
                </c:pt>
                <c:pt idx="870">
                  <c:v>132000</c:v>
                </c:pt>
                <c:pt idx="871">
                  <c:v>268000</c:v>
                </c:pt>
                <c:pt idx="872">
                  <c:v>142500</c:v>
                </c:pt>
                <c:pt idx="873">
                  <c:v>163500</c:v>
                </c:pt>
                <c:pt idx="874">
                  <c:v>159950</c:v>
                </c:pt>
                <c:pt idx="875">
                  <c:v>309000</c:v>
                </c:pt>
                <c:pt idx="876">
                  <c:v>200000</c:v>
                </c:pt>
                <c:pt idx="877">
                  <c:v>386250</c:v>
                </c:pt>
                <c:pt idx="878">
                  <c:v>225000</c:v>
                </c:pt>
                <c:pt idx="879">
                  <c:v>451950</c:v>
                </c:pt>
                <c:pt idx="880">
                  <c:v>280000</c:v>
                </c:pt>
                <c:pt idx="881">
                  <c:v>255000</c:v>
                </c:pt>
                <c:pt idx="882">
                  <c:v>180500</c:v>
                </c:pt>
                <c:pt idx="883">
                  <c:v>130500</c:v>
                </c:pt>
                <c:pt idx="884">
                  <c:v>485000</c:v>
                </c:pt>
                <c:pt idx="885">
                  <c:v>137000</c:v>
                </c:pt>
                <c:pt idx="886">
                  <c:v>110000</c:v>
                </c:pt>
                <c:pt idx="887">
                  <c:v>156000</c:v>
                </c:pt>
                <c:pt idx="888">
                  <c:v>147500</c:v>
                </c:pt>
                <c:pt idx="889">
                  <c:v>172500</c:v>
                </c:pt>
                <c:pt idx="890">
                  <c:v>244000</c:v>
                </c:pt>
                <c:pt idx="891">
                  <c:v>143900</c:v>
                </c:pt>
                <c:pt idx="892">
                  <c:v>139600</c:v>
                </c:pt>
                <c:pt idx="893">
                  <c:v>438780</c:v>
                </c:pt>
                <c:pt idx="894">
                  <c:v>412500</c:v>
                </c:pt>
                <c:pt idx="895">
                  <c:v>380000</c:v>
                </c:pt>
                <c:pt idx="896">
                  <c:v>157000</c:v>
                </c:pt>
                <c:pt idx="897">
                  <c:v>201800</c:v>
                </c:pt>
                <c:pt idx="898">
                  <c:v>205000</c:v>
                </c:pt>
                <c:pt idx="899">
                  <c:v>152000</c:v>
                </c:pt>
                <c:pt idx="900">
                  <c:v>235000</c:v>
                </c:pt>
                <c:pt idx="901">
                  <c:v>187500</c:v>
                </c:pt>
                <c:pt idx="902">
                  <c:v>176000</c:v>
                </c:pt>
                <c:pt idx="903">
                  <c:v>140000</c:v>
                </c:pt>
                <c:pt idx="904">
                  <c:v>229000</c:v>
                </c:pt>
                <c:pt idx="905">
                  <c:v>345000</c:v>
                </c:pt>
                <c:pt idx="906">
                  <c:v>177000</c:v>
                </c:pt>
                <c:pt idx="907">
                  <c:v>418701</c:v>
                </c:pt>
                <c:pt idx="908">
                  <c:v>108000</c:v>
                </c:pt>
                <c:pt idx="909">
                  <c:v>243250</c:v>
                </c:pt>
                <c:pt idx="910">
                  <c:v>192500</c:v>
                </c:pt>
                <c:pt idx="911">
                  <c:v>219210</c:v>
                </c:pt>
                <c:pt idx="912">
                  <c:v>381000</c:v>
                </c:pt>
                <c:pt idx="913">
                  <c:v>180500</c:v>
                </c:pt>
                <c:pt idx="914">
                  <c:v>186833.33333333334</c:v>
                </c:pt>
                <c:pt idx="915">
                  <c:v>202500</c:v>
                </c:pt>
                <c:pt idx="916">
                  <c:v>280000</c:v>
                </c:pt>
                <c:pt idx="917">
                  <c:v>377426</c:v>
                </c:pt>
                <c:pt idx="918">
                  <c:v>168000</c:v>
                </c:pt>
                <c:pt idx="919">
                  <c:v>202900</c:v>
                </c:pt>
                <c:pt idx="920">
                  <c:v>226000</c:v>
                </c:pt>
                <c:pt idx="921">
                  <c:v>325300</c:v>
                </c:pt>
                <c:pt idx="922">
                  <c:v>395000</c:v>
                </c:pt>
                <c:pt idx="923">
                  <c:v>256300</c:v>
                </c:pt>
                <c:pt idx="924">
                  <c:v>250000</c:v>
                </c:pt>
                <c:pt idx="925">
                  <c:v>301500</c:v>
                </c:pt>
                <c:pt idx="926">
                  <c:v>312500</c:v>
                </c:pt>
                <c:pt idx="927">
                  <c:v>277000</c:v>
                </c:pt>
                <c:pt idx="928">
                  <c:v>137500</c:v>
                </c:pt>
                <c:pt idx="929">
                  <c:v>257500</c:v>
                </c:pt>
                <c:pt idx="930">
                  <c:v>415298</c:v>
                </c:pt>
                <c:pt idx="931">
                  <c:v>270000</c:v>
                </c:pt>
                <c:pt idx="932">
                  <c:v>310000</c:v>
                </c:pt>
                <c:pt idx="933">
                  <c:v>164900</c:v>
                </c:pt>
                <c:pt idx="934">
                  <c:v>259000</c:v>
                </c:pt>
                <c:pt idx="935">
                  <c:v>181900</c:v>
                </c:pt>
                <c:pt idx="936">
                  <c:v>264132</c:v>
                </c:pt>
                <c:pt idx="937">
                  <c:v>214000</c:v>
                </c:pt>
                <c:pt idx="938">
                  <c:v>315000</c:v>
                </c:pt>
                <c:pt idx="939">
                  <c:v>271900</c:v>
                </c:pt>
                <c:pt idx="940">
                  <c:v>410000</c:v>
                </c:pt>
                <c:pt idx="941">
                  <c:v>169000</c:v>
                </c:pt>
                <c:pt idx="942">
                  <c:v>333168</c:v>
                </c:pt>
                <c:pt idx="943">
                  <c:v>224000</c:v>
                </c:pt>
                <c:pt idx="944">
                  <c:v>275000</c:v>
                </c:pt>
                <c:pt idx="945">
                  <c:v>287500</c:v>
                </c:pt>
                <c:pt idx="946">
                  <c:v>141000</c:v>
                </c:pt>
                <c:pt idx="947">
                  <c:v>240000</c:v>
                </c:pt>
                <c:pt idx="948">
                  <c:v>377500</c:v>
                </c:pt>
                <c:pt idx="949">
                  <c:v>446261</c:v>
                </c:pt>
                <c:pt idx="950">
                  <c:v>245500</c:v>
                </c:pt>
                <c:pt idx="951">
                  <c:v>440000</c:v>
                </c:pt>
                <c:pt idx="952">
                  <c:v>403000</c:v>
                </c:pt>
                <c:pt idx="953">
                  <c:v>282922</c:v>
                </c:pt>
                <c:pt idx="954">
                  <c:v>283463</c:v>
                </c:pt>
                <c:pt idx="955">
                  <c:v>184000</c:v>
                </c:pt>
                <c:pt idx="956">
                  <c:v>231500</c:v>
                </c:pt>
                <c:pt idx="957">
                  <c:v>287000</c:v>
                </c:pt>
                <c:pt idx="958">
                  <c:v>133500</c:v>
                </c:pt>
                <c:pt idx="959">
                  <c:v>177000</c:v>
                </c:pt>
                <c:pt idx="960">
                  <c:v>172785</c:v>
                </c:pt>
                <c:pt idx="961">
                  <c:v>225000</c:v>
                </c:pt>
                <c:pt idx="962">
                  <c:v>289000</c:v>
                </c:pt>
                <c:pt idx="963">
                  <c:v>204115</c:v>
                </c:pt>
                <c:pt idx="964">
                  <c:v>311500</c:v>
                </c:pt>
                <c:pt idx="965">
                  <c:v>157000</c:v>
                </c:pt>
                <c:pt idx="966">
                  <c:v>197000</c:v>
                </c:pt>
                <c:pt idx="967">
                  <c:v>268000</c:v>
                </c:pt>
                <c:pt idx="968">
                  <c:v>138800</c:v>
                </c:pt>
                <c:pt idx="969">
                  <c:v>326000</c:v>
                </c:pt>
                <c:pt idx="970">
                  <c:v>260000</c:v>
                </c:pt>
                <c:pt idx="971">
                  <c:v>194000</c:v>
                </c:pt>
                <c:pt idx="972">
                  <c:v>260000</c:v>
                </c:pt>
                <c:pt idx="973">
                  <c:v>215000</c:v>
                </c:pt>
                <c:pt idx="974">
                  <c:v>267000</c:v>
                </c:pt>
                <c:pt idx="975">
                  <c:v>342643</c:v>
                </c:pt>
                <c:pt idx="976">
                  <c:v>187100</c:v>
                </c:pt>
                <c:pt idx="977">
                  <c:v>207500</c:v>
                </c:pt>
                <c:pt idx="978">
                  <c:v>223000</c:v>
                </c:pt>
                <c:pt idx="979">
                  <c:v>135500</c:v>
                </c:pt>
                <c:pt idx="980">
                  <c:v>190000</c:v>
                </c:pt>
                <c:pt idx="981">
                  <c:v>340000</c:v>
                </c:pt>
                <c:pt idx="982">
                  <c:v>239000</c:v>
                </c:pt>
                <c:pt idx="983">
                  <c:v>215000</c:v>
                </c:pt>
                <c:pt idx="984">
                  <c:v>171000</c:v>
                </c:pt>
                <c:pt idx="985">
                  <c:v>235000</c:v>
                </c:pt>
                <c:pt idx="986">
                  <c:v>228000</c:v>
                </c:pt>
                <c:pt idx="987">
                  <c:v>250000</c:v>
                </c:pt>
                <c:pt idx="988">
                  <c:v>315000</c:v>
                </c:pt>
                <c:pt idx="989">
                  <c:v>221000</c:v>
                </c:pt>
                <c:pt idx="990">
                  <c:v>170000</c:v>
                </c:pt>
                <c:pt idx="991">
                  <c:v>181000</c:v>
                </c:pt>
                <c:pt idx="992">
                  <c:v>179665</c:v>
                </c:pt>
                <c:pt idx="993">
                  <c:v>134432</c:v>
                </c:pt>
                <c:pt idx="994">
                  <c:v>135000</c:v>
                </c:pt>
                <c:pt idx="995">
                  <c:v>84500</c:v>
                </c:pt>
                <c:pt idx="996">
                  <c:v>160000</c:v>
                </c:pt>
                <c:pt idx="997">
                  <c:v>335000</c:v>
                </c:pt>
                <c:pt idx="998">
                  <c:v>97500</c:v>
                </c:pt>
                <c:pt idx="999">
                  <c:v>294000</c:v>
                </c:pt>
                <c:pt idx="1000">
                  <c:v>157500</c:v>
                </c:pt>
                <c:pt idx="1001">
                  <c:v>168000</c:v>
                </c:pt>
                <c:pt idx="1002">
                  <c:v>149900</c:v>
                </c:pt>
                <c:pt idx="1003">
                  <c:v>197900</c:v>
                </c:pt>
                <c:pt idx="1004">
                  <c:v>170000</c:v>
                </c:pt>
                <c:pt idx="1005">
                  <c:v>81000</c:v>
                </c:pt>
                <c:pt idx="1006">
                  <c:v>200500</c:v>
                </c:pt>
                <c:pt idx="1007">
                  <c:v>295000</c:v>
                </c:pt>
                <c:pt idx="1008">
                  <c:v>129000</c:v>
                </c:pt>
                <c:pt idx="1009">
                  <c:v>190000</c:v>
                </c:pt>
                <c:pt idx="1010">
                  <c:v>190000</c:v>
                </c:pt>
                <c:pt idx="1011">
                  <c:v>141000</c:v>
                </c:pt>
                <c:pt idx="1012">
                  <c:v>176000</c:v>
                </c:pt>
                <c:pt idx="1013">
                  <c:v>320000</c:v>
                </c:pt>
                <c:pt idx="1014">
                  <c:v>274970</c:v>
                </c:pt>
                <c:pt idx="1015">
                  <c:v>180000</c:v>
                </c:pt>
                <c:pt idx="1016">
                  <c:v>437154</c:v>
                </c:pt>
                <c:pt idx="1017">
                  <c:v>215000</c:v>
                </c:pt>
                <c:pt idx="1018">
                  <c:v>262500</c:v>
                </c:pt>
                <c:pt idx="1019">
                  <c:v>423000</c:v>
                </c:pt>
                <c:pt idx="1020">
                  <c:v>217000</c:v>
                </c:pt>
                <c:pt idx="1021">
                  <c:v>135000</c:v>
                </c:pt>
                <c:pt idx="1022">
                  <c:v>223500</c:v>
                </c:pt>
                <c:pt idx="1023">
                  <c:v>180000</c:v>
                </c:pt>
                <c:pt idx="1024">
                  <c:v>222000</c:v>
                </c:pt>
                <c:pt idx="1025">
                  <c:v>114000</c:v>
                </c:pt>
                <c:pt idx="1026">
                  <c:v>185000</c:v>
                </c:pt>
                <c:pt idx="1027">
                  <c:v>175000</c:v>
                </c:pt>
                <c:pt idx="1028">
                  <c:v>192140</c:v>
                </c:pt>
                <c:pt idx="1029">
                  <c:v>239000</c:v>
                </c:pt>
                <c:pt idx="1030">
                  <c:v>475000</c:v>
                </c:pt>
                <c:pt idx="1031">
                  <c:v>274725</c:v>
                </c:pt>
                <c:pt idx="1032">
                  <c:v>260000</c:v>
                </c:pt>
                <c:pt idx="1033">
                  <c:v>244400</c:v>
                </c:pt>
                <c:pt idx="1034">
                  <c:v>181000</c:v>
                </c:pt>
                <c:pt idx="1035">
                  <c:v>143000</c:v>
                </c:pt>
                <c:pt idx="1036">
                  <c:v>143000</c:v>
                </c:pt>
                <c:pt idx="1037">
                  <c:v>132250</c:v>
                </c:pt>
                <c:pt idx="1038">
                  <c:v>112000</c:v>
                </c:pt>
                <c:pt idx="1039">
                  <c:v>235000</c:v>
                </c:pt>
                <c:pt idx="1040">
                  <c:v>157900</c:v>
                </c:pt>
                <c:pt idx="1041">
                  <c:v>335000</c:v>
                </c:pt>
                <c:pt idx="1042">
                  <c:v>242000</c:v>
                </c:pt>
                <c:pt idx="1043">
                  <c:v>185000</c:v>
                </c:pt>
                <c:pt idx="1044">
                  <c:v>248000</c:v>
                </c:pt>
                <c:pt idx="1045">
                  <c:v>215000</c:v>
                </c:pt>
                <c:pt idx="1046">
                  <c:v>168000</c:v>
                </c:pt>
                <c:pt idx="1047">
                  <c:v>200624</c:v>
                </c:pt>
                <c:pt idx="1048">
                  <c:v>145000</c:v>
                </c:pt>
                <c:pt idx="1049">
                  <c:v>186700</c:v>
                </c:pt>
                <c:pt idx="1050">
                  <c:v>190000</c:v>
                </c:pt>
                <c:pt idx="1051">
                  <c:v>241500</c:v>
                </c:pt>
                <c:pt idx="1052">
                  <c:v>184750</c:v>
                </c:pt>
                <c:pt idx="1053">
                  <c:v>240000</c:v>
                </c:pt>
                <c:pt idx="1054">
                  <c:v>402000</c:v>
                </c:pt>
                <c:pt idx="1055">
                  <c:v>385000</c:v>
                </c:pt>
                <c:pt idx="1056">
                  <c:v>240000</c:v>
                </c:pt>
                <c:pt idx="1057">
                  <c:v>256000</c:v>
                </c:pt>
                <c:pt idx="1058">
                  <c:v>160000</c:v>
                </c:pt>
                <c:pt idx="1059">
                  <c:v>160000</c:v>
                </c:pt>
                <c:pt idx="1060">
                  <c:v>280000</c:v>
                </c:pt>
                <c:pt idx="1061">
                  <c:v>302000</c:v>
                </c:pt>
                <c:pt idx="1062">
                  <c:v>277000</c:v>
                </c:pt>
                <c:pt idx="1063">
                  <c:v>228950</c:v>
                </c:pt>
                <c:pt idx="1064">
                  <c:v>375000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8A3-4A2B-B85B-A27058E4F1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4633840"/>
        <c:axId val="394631760"/>
      </c:scatterChart>
      <c:valAx>
        <c:axId val="394633840"/>
        <c:scaling>
          <c:orientation val="minMax"/>
          <c:max val="70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631760"/>
        <c:crosses val="autoZero"/>
        <c:crossBetween val="midCat"/>
      </c:valAx>
      <c:valAx>
        <c:axId val="394631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6338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'Years since Remodel'!$D$1</c:f>
              <c:strCache>
                <c:ptCount val="1"/>
                <c:pt idx="0">
                  <c:v>Years since remodel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val>
            <c:numRef>
              <c:f>'Years since Remodel'!$D$2:$D$112</c:f>
              <c:numCache>
                <c:formatCode>General</c:formatCode>
                <c:ptCount val="11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92</c:v>
                </c:pt>
                <c:pt idx="91">
                  <c:v>93</c:v>
                </c:pt>
                <c:pt idx="92">
                  <c:v>94</c:v>
                </c:pt>
                <c:pt idx="93">
                  <c:v>95</c:v>
                </c:pt>
                <c:pt idx="94">
                  <c:v>96</c:v>
                </c:pt>
                <c:pt idx="95">
                  <c:v>98</c:v>
                </c:pt>
                <c:pt idx="96">
                  <c:v>100</c:v>
                </c:pt>
                <c:pt idx="97">
                  <c:v>101</c:v>
                </c:pt>
                <c:pt idx="98">
                  <c:v>103</c:v>
                </c:pt>
                <c:pt idx="99">
                  <c:v>104</c:v>
                </c:pt>
                <c:pt idx="100">
                  <c:v>106</c:v>
                </c:pt>
                <c:pt idx="101">
                  <c:v>107</c:v>
                </c:pt>
                <c:pt idx="102">
                  <c:v>108</c:v>
                </c:pt>
                <c:pt idx="103">
                  <c:v>110</c:v>
                </c:pt>
                <c:pt idx="104">
                  <c:v>111</c:v>
                </c:pt>
                <c:pt idx="105">
                  <c:v>115</c:v>
                </c:pt>
                <c:pt idx="106">
                  <c:v>121</c:v>
                </c:pt>
                <c:pt idx="107">
                  <c:v>122</c:v>
                </c:pt>
                <c:pt idx="108">
                  <c:v>123</c:v>
                </c:pt>
                <c:pt idx="10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D28-4957-A6E6-1340C00C0505}"/>
            </c:ext>
          </c:extLst>
        </c:ser>
        <c:ser>
          <c:idx val="1"/>
          <c:order val="1"/>
          <c:tx>
            <c:strRef>
              <c:f>'Years since Remodel'!$E$1</c:f>
              <c:strCache>
                <c:ptCount val="1"/>
                <c:pt idx="0">
                  <c:v>Average Sales Price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trendline>
            <c:spPr>
              <a:ln w="47625" cap="rnd">
                <a:solidFill>
                  <a:srgbClr val="FFFF00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val>
            <c:numRef>
              <c:f>'Years since Remodel'!$E$2:$E$112</c:f>
              <c:numCache>
                <c:formatCode>General</c:formatCode>
                <c:ptCount val="111"/>
                <c:pt idx="0">
                  <c:v>180888.19448094611</c:v>
                </c:pt>
                <c:pt idx="1">
                  <c:v>238675.7990430622</c:v>
                </c:pt>
                <c:pt idx="2">
                  <c:v>157042.85714285713</c:v>
                </c:pt>
                <c:pt idx="3">
                  <c:v>117000</c:v>
                </c:pt>
                <c:pt idx="4">
                  <c:v>124850</c:v>
                </c:pt>
                <c:pt idx="5">
                  <c:v>129375</c:v>
                </c:pt>
                <c:pt idx="6">
                  <c:v>278000</c:v>
                </c:pt>
                <c:pt idx="7">
                  <c:v>139000</c:v>
                </c:pt>
                <c:pt idx="8">
                  <c:v>245100</c:v>
                </c:pt>
                <c:pt idx="9">
                  <c:v>116278.57142857143</c:v>
                </c:pt>
                <c:pt idx="10">
                  <c:v>145640</c:v>
                </c:pt>
                <c:pt idx="11">
                  <c:v>157700</c:v>
                </c:pt>
                <c:pt idx="12">
                  <c:v>131625</c:v>
                </c:pt>
                <c:pt idx="13">
                  <c:v>145166.66666666666</c:v>
                </c:pt>
                <c:pt idx="14">
                  <c:v>133050</c:v>
                </c:pt>
                <c:pt idx="15">
                  <c:v>145500</c:v>
                </c:pt>
                <c:pt idx="16">
                  <c:v>170833.33333333334</c:v>
                </c:pt>
                <c:pt idx="17">
                  <c:v>175500</c:v>
                </c:pt>
                <c:pt idx="18">
                  <c:v>182142.4</c:v>
                </c:pt>
                <c:pt idx="19">
                  <c:v>163390</c:v>
                </c:pt>
                <c:pt idx="20">
                  <c:v>122742.85714285714</c:v>
                </c:pt>
                <c:pt idx="21">
                  <c:v>162666.66666666666</c:v>
                </c:pt>
                <c:pt idx="22">
                  <c:v>135566.66666666666</c:v>
                </c:pt>
                <c:pt idx="23">
                  <c:v>197550</c:v>
                </c:pt>
                <c:pt idx="24">
                  <c:v>131700</c:v>
                </c:pt>
                <c:pt idx="25">
                  <c:v>140276.92307692306</c:v>
                </c:pt>
                <c:pt idx="26">
                  <c:v>128444.44444444444</c:v>
                </c:pt>
                <c:pt idx="27">
                  <c:v>146037.5</c:v>
                </c:pt>
                <c:pt idx="28">
                  <c:v>110771.42857142857</c:v>
                </c:pt>
                <c:pt idx="29">
                  <c:v>155425</c:v>
                </c:pt>
                <c:pt idx="30">
                  <c:v>107538.09523809524</c:v>
                </c:pt>
                <c:pt idx="31">
                  <c:v>186980</c:v>
                </c:pt>
                <c:pt idx="32">
                  <c:v>158500</c:v>
                </c:pt>
                <c:pt idx="33">
                  <c:v>143250</c:v>
                </c:pt>
                <c:pt idx="34">
                  <c:v>147540</c:v>
                </c:pt>
                <c:pt idx="35">
                  <c:v>139521.42857142858</c:v>
                </c:pt>
                <c:pt idx="36">
                  <c:v>134820.77777777778</c:v>
                </c:pt>
                <c:pt idx="37">
                  <c:v>139950</c:v>
                </c:pt>
                <c:pt idx="38">
                  <c:v>158333.33333333334</c:v>
                </c:pt>
                <c:pt idx="39">
                  <c:v>133630</c:v>
                </c:pt>
                <c:pt idx="40">
                  <c:v>149729.16666666666</c:v>
                </c:pt>
                <c:pt idx="41">
                  <c:v>176500</c:v>
                </c:pt>
                <c:pt idx="42">
                  <c:v>140000</c:v>
                </c:pt>
                <c:pt idx="43">
                  <c:v>175821.42857142858</c:v>
                </c:pt>
                <c:pt idx="44">
                  <c:v>159100</c:v>
                </c:pt>
                <c:pt idx="45">
                  <c:v>144166.66666666666</c:v>
                </c:pt>
                <c:pt idx="46">
                  <c:v>134346.42857142858</c:v>
                </c:pt>
                <c:pt idx="47">
                  <c:v>168140</c:v>
                </c:pt>
                <c:pt idx="48">
                  <c:v>208625</c:v>
                </c:pt>
                <c:pt idx="49">
                  <c:v>139020</c:v>
                </c:pt>
                <c:pt idx="50">
                  <c:v>114681.375</c:v>
                </c:pt>
                <c:pt idx="51">
                  <c:v>221780</c:v>
                </c:pt>
                <c:pt idx="52">
                  <c:v>138000</c:v>
                </c:pt>
                <c:pt idx="53">
                  <c:v>144500</c:v>
                </c:pt>
                <c:pt idx="54">
                  <c:v>141071.42857142858</c:v>
                </c:pt>
                <c:pt idx="55">
                  <c:v>130166.66666666667</c:v>
                </c:pt>
                <c:pt idx="56">
                  <c:v>163000</c:v>
                </c:pt>
                <c:pt idx="57">
                  <c:v>151650</c:v>
                </c:pt>
                <c:pt idx="58">
                  <c:v>135400</c:v>
                </c:pt>
                <c:pt idx="59">
                  <c:v>129250</c:v>
                </c:pt>
                <c:pt idx="60">
                  <c:v>119300</c:v>
                </c:pt>
                <c:pt idx="61">
                  <c:v>161233.33333333334</c:v>
                </c:pt>
                <c:pt idx="62">
                  <c:v>240975</c:v>
                </c:pt>
                <c:pt idx="63">
                  <c:v>112185.5</c:v>
                </c:pt>
                <c:pt idx="64">
                  <c:v>359100</c:v>
                </c:pt>
                <c:pt idx="65">
                  <c:v>176112.5</c:v>
                </c:pt>
                <c:pt idx="66">
                  <c:v>167500</c:v>
                </c:pt>
                <c:pt idx="67">
                  <c:v>118144.66666666667</c:v>
                </c:pt>
                <c:pt idx="68">
                  <c:v>137000</c:v>
                </c:pt>
                <c:pt idx="69">
                  <c:v>124166.66666666667</c:v>
                </c:pt>
                <c:pt idx="70">
                  <c:v>146000</c:v>
                </c:pt>
                <c:pt idx="71">
                  <c:v>161000</c:v>
                </c:pt>
                <c:pt idx="72">
                  <c:v>136250</c:v>
                </c:pt>
                <c:pt idx="73">
                  <c:v>109900</c:v>
                </c:pt>
                <c:pt idx="74">
                  <c:v>98300</c:v>
                </c:pt>
                <c:pt idx="75">
                  <c:v>101000</c:v>
                </c:pt>
                <c:pt idx="76">
                  <c:v>164900</c:v>
                </c:pt>
                <c:pt idx="77">
                  <c:v>152400</c:v>
                </c:pt>
                <c:pt idx="78">
                  <c:v>120333.33333333333</c:v>
                </c:pt>
                <c:pt idx="79">
                  <c:v>121483.33333333333</c:v>
                </c:pt>
                <c:pt idx="80">
                  <c:v>177000</c:v>
                </c:pt>
                <c:pt idx="81">
                  <c:v>132625</c:v>
                </c:pt>
                <c:pt idx="82">
                  <c:v>127251</c:v>
                </c:pt>
                <c:pt idx="83">
                  <c:v>137500</c:v>
                </c:pt>
                <c:pt idx="84">
                  <c:v>144500</c:v>
                </c:pt>
                <c:pt idx="85">
                  <c:v>98000</c:v>
                </c:pt>
                <c:pt idx="86">
                  <c:v>116450</c:v>
                </c:pt>
                <c:pt idx="87">
                  <c:v>134093.75</c:v>
                </c:pt>
                <c:pt idx="88">
                  <c:v>144337.5</c:v>
                </c:pt>
                <c:pt idx="89">
                  <c:v>133500</c:v>
                </c:pt>
                <c:pt idx="90">
                  <c:v>129500</c:v>
                </c:pt>
                <c:pt idx="91">
                  <c:v>128000</c:v>
                </c:pt>
                <c:pt idx="92">
                  <c:v>96500</c:v>
                </c:pt>
                <c:pt idx="93">
                  <c:v>163000</c:v>
                </c:pt>
                <c:pt idx="94">
                  <c:v>112500</c:v>
                </c:pt>
                <c:pt idx="95">
                  <c:v>157500</c:v>
                </c:pt>
                <c:pt idx="96">
                  <c:v>106250</c:v>
                </c:pt>
                <c:pt idx="97">
                  <c:v>475000</c:v>
                </c:pt>
                <c:pt idx="98">
                  <c:v>145900</c:v>
                </c:pt>
                <c:pt idx="99">
                  <c:v>168000</c:v>
                </c:pt>
                <c:pt idx="100">
                  <c:v>124900</c:v>
                </c:pt>
                <c:pt idx="101">
                  <c:v>325000</c:v>
                </c:pt>
                <c:pt idx="102">
                  <c:v>159500</c:v>
                </c:pt>
                <c:pt idx="103">
                  <c:v>100000</c:v>
                </c:pt>
                <c:pt idx="104">
                  <c:v>124000</c:v>
                </c:pt>
                <c:pt idx="105">
                  <c:v>122000</c:v>
                </c:pt>
                <c:pt idx="106">
                  <c:v>94000</c:v>
                </c:pt>
                <c:pt idx="107">
                  <c:v>295000</c:v>
                </c:pt>
                <c:pt idx="108">
                  <c:v>265979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D28-4957-A6E6-1340C00C05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29400432"/>
        <c:axId val="1329396688"/>
      </c:lineChart>
      <c:catAx>
        <c:axId val="1329400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9396688"/>
        <c:crosses val="autoZero"/>
        <c:auto val="1"/>
        <c:lblAlgn val="ctr"/>
        <c:lblOffset val="100"/>
        <c:noMultiLvlLbl val="0"/>
      </c:catAx>
      <c:valAx>
        <c:axId val="1329396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9400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864C9-C011-41EF-93FE-DFA1FB48E9E1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02968-AE61-4AB7-AE8A-5B176AADB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987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evening, my name is Brock Franz and I am a data analyst from Gilbert, Az. I have been hired to research and recommend some financial advice for mortgage backed securities.</a:t>
            </a:r>
          </a:p>
          <a:p>
            <a:r>
              <a:rPr lang="en-US" dirty="0"/>
              <a:t>A little bit about me, I have been analyzing data in different ways for 15 years now. I recently graduated from </a:t>
            </a:r>
            <a:r>
              <a:rPr lang="en-US" dirty="0" err="1"/>
              <a:t>Thinkful</a:t>
            </a:r>
            <a:r>
              <a:rPr lang="en-US" dirty="0"/>
              <a:t> university where I did a deep dive study into  Excel, SQL, Tableau, and Python to better my skills in interpreting and presenting data based information.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75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summary, we saw a lot of factors and variables and saw some clear cut statistical evidence of what works, and what doesn’t.</a:t>
            </a:r>
          </a:p>
          <a:p>
            <a:r>
              <a:rPr lang="en-US" dirty="0"/>
              <a:t>Lot sizes and remodeling years have little to no affect on the sales price of the homes.</a:t>
            </a:r>
          </a:p>
          <a:p>
            <a:r>
              <a:rPr lang="en-US" dirty="0"/>
              <a:t>While the correlation between the age of the </a:t>
            </a:r>
            <a:r>
              <a:rPr lang="en-US"/>
              <a:t>home and </a:t>
            </a:r>
            <a:r>
              <a:rPr lang="en-US" dirty="0"/>
              <a:t>price showed a moderate relationship, it wasn’t the home run we were looking for.</a:t>
            </a:r>
          </a:p>
          <a:p>
            <a:r>
              <a:rPr lang="en-US" dirty="0"/>
              <a:t>Location showed be a clear indicator of where the money is being spent in Ames.</a:t>
            </a:r>
          </a:p>
          <a:p>
            <a:r>
              <a:rPr lang="en-US" dirty="0"/>
              <a:t>The square footage and number of garages are clearly the front runners in indicators for bringing in top dollar in this residential real estate market.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2220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recommendation for investing in Ames properties would be to seek out larger homes with 3 or more garages in </a:t>
            </a:r>
            <a:r>
              <a:rPr lang="en-US" sz="1200" dirty="0">
                <a:effectLst>
                  <a:outerShdw blurRad="50800" dist="50800" dir="5400000" algn="ctr" rotWithShape="0">
                    <a:schemeClr val="bg1"/>
                  </a:outerShdw>
                </a:effectLst>
              </a:rPr>
              <a:t>Northridge, Northridge Heights, or Stonebridge.</a:t>
            </a:r>
          </a:p>
          <a:p>
            <a:r>
              <a:rPr lang="en-US" sz="1200" dirty="0">
                <a:effectLst>
                  <a:outerShdw blurRad="50800" dist="50800" dir="5400000" algn="ctr" rotWithShape="0">
                    <a:schemeClr val="bg1"/>
                  </a:outerShdw>
                </a:effectLst>
              </a:rPr>
              <a:t>These 3 variables all play a clear statistical part in bringing top dollar for a home and would clearly be a safe investment in today’s market.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0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thank you for your time and attention. Are there any questions?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56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objective today is for me to help identify current trends in the residential real estate market through statistical analysis. I will present my </a:t>
            </a:r>
            <a:r>
              <a:rPr lang="en-US" dirty="0" err="1"/>
              <a:t>hypothesises</a:t>
            </a:r>
            <a:r>
              <a:rPr lang="en-US" dirty="0"/>
              <a:t> and the outcome of each based on the data I was provided.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452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start at the beginning of the dataset. The data I was provided contains stats and figures from over 1400 homes sold in Ames, Iowa between 2006 and 2010. </a:t>
            </a:r>
          </a:p>
          <a:p>
            <a:r>
              <a:rPr lang="en-US" dirty="0"/>
              <a:t>After mapping the data in a scatterplot chart, outliers were identified that were anomalies in pricing and all sales over $500,000 were removed to ensure more accurate testing.</a:t>
            </a:r>
          </a:p>
          <a:p>
            <a:r>
              <a:rPr lang="en-US" dirty="0"/>
              <a:t>I split the data into 2 datasets at random to and performed a T-test on them to ensure a lack of bias. The test revealed no significant difference at the 0.966 level so testing continued.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522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going through the variables, the first hypothesis I created was this, to prove or disprove that the size of the garage significantly affected the sales price of the homes. </a:t>
            </a:r>
          </a:p>
          <a:p>
            <a:r>
              <a:rPr lang="en-US" dirty="0"/>
              <a:t>I ran 2 sets of 2 sample T-tests, 1 car vs 2 car, and 2 car vs 3 car. </a:t>
            </a:r>
          </a:p>
          <a:p>
            <a:r>
              <a:rPr lang="en-US" dirty="0"/>
              <a:t>Both tests returned the same conclusion, to reject the null hypothesis as there is a significant difference in house pricing when comparing different sized garages.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809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I ran a correlation module on the year the homes were built compared to their sales price. The testing showed a moderate relationship between the 2 at 0.525 correlation. </a:t>
            </a:r>
          </a:p>
          <a:p>
            <a:r>
              <a:rPr lang="en-US" dirty="0"/>
              <a:t>While these 2 variables do in fact affect each other, it is not a very strong bond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867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 ran another correlation test but this time on total square footage of the property vs the sales price. As you can see from the chart there is a very strong relationship between these 2 variables. </a:t>
            </a:r>
          </a:p>
          <a:p>
            <a:r>
              <a:rPr lang="en-US" dirty="0"/>
              <a:t>At 0.81 correlation, the bigger the house, the bigger the bucks.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739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Looking at the different neighborhoods in Ames, I separated them and graphed the average sales price per neighborhood,</a:t>
            </a:r>
          </a:p>
          <a:p>
            <a:r>
              <a:rPr lang="en-US" dirty="0"/>
              <a:t>While a very basic way to look at data, it still shows conclusively where the higher dollars are being spent. </a:t>
            </a:r>
          </a:p>
          <a:p>
            <a:r>
              <a:rPr lang="en-US" dirty="0"/>
              <a:t>Northridge, Northridge Heights, and Stonebridge represent almost 10% of the total sales and bring in over $116,000 more on average per sale than all other neighborhoods combined.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43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Next, I ran another correlation module but this time on the lot size of the property vs the sales price. The data returned a very poor correlation at .2404 showing no significance relating the price to the lot size.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809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love for correlation modules comes to a close with the comparison of the sales price and how many years since the property has been remodeled. </a:t>
            </a:r>
          </a:p>
          <a:p>
            <a:r>
              <a:rPr lang="en-US" dirty="0"/>
              <a:t>The weakest correlation yet at a measly 0.034.</a:t>
            </a:r>
          </a:p>
          <a:p>
            <a:r>
              <a:rPr lang="en-US" dirty="0"/>
              <a:t>These 2 clearly have nothing to do with each other.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02968-AE61-4AB7-AE8A-5B176AADB76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143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692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419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244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181001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928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8829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3573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375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695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73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379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875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377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129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640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923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817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325189E-1C20-4FB1-B440-361F934FBDF4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EBD00D5-04D7-4D71-9D65-133F462DB3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0996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59F8-878D-4293-843A-BDAFB12B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4EA4B5-E277-403D-958B-C91394B648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1A2DD5-F041-4895-B5BE-084074563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269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gradFill>
            <a:gsLst>
              <a:gs pos="10000">
                <a:schemeClr val="bg1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bg1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83AD47-4FF5-40AF-BA51-EB67D9E5E1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D63381-F157-44DC-AD3C-541C0F4D2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99" y="45104"/>
            <a:ext cx="8001000" cy="993293"/>
          </a:xfrm>
        </p:spPr>
        <p:txBody>
          <a:bodyPr>
            <a:normAutofit fontScale="90000"/>
          </a:bodyPr>
          <a:lstStyle/>
          <a:p>
            <a:r>
              <a:rPr lang="en-US" sz="6600" dirty="0"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summary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75029C-64B9-41D0-9540-75846D4B0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9144"/>
            <a:ext cx="6080656" cy="6163733"/>
            <a:chOff x="6108170" y="8467"/>
            <a:chExt cx="6080656" cy="6163733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AF6B07A-A0CD-4593-B501-E1D50968C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1C2E537-D046-43E9-B78A-8D770E4C0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F1ED42C-32AB-4AA5-B9D5-2ADF552B0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2B69715-83DD-4F53-8564-D95D5D238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5BC2EBE-B4C1-42F9-9914-0F430C060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68FFC18-ED02-487B-AE33-CB077A5124BE}"/>
              </a:ext>
            </a:extLst>
          </p:cNvPr>
          <p:cNvSpPr txBox="1"/>
          <p:nvPr/>
        </p:nvSpPr>
        <p:spPr>
          <a:xfrm>
            <a:off x="683952" y="1301489"/>
            <a:ext cx="732397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Lot size and remodel year had no effect on sales prices.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Year built showed a moderate relationship to pricing.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Three neighborhoods proved to demand much higher prices than the rest.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Total square footage and larger garages highly impact the sales price of a home. </a:t>
            </a:r>
          </a:p>
        </p:txBody>
      </p:sp>
    </p:spTree>
    <p:extLst>
      <p:ext uri="{BB962C8B-B14F-4D97-AF65-F5344CB8AC3E}">
        <p14:creationId xmlns:p14="http://schemas.microsoft.com/office/powerpoint/2010/main" val="3590244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C9C2B9-9585-4C13-8A0D-5E5EAE2CA4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C32482-17ED-4D85-A4D7-C722083FB80D}"/>
              </a:ext>
            </a:extLst>
          </p:cNvPr>
          <p:cNvSpPr txBox="1"/>
          <p:nvPr/>
        </p:nvSpPr>
        <p:spPr>
          <a:xfrm>
            <a:off x="1566420" y="1484769"/>
            <a:ext cx="905915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50800" dist="50800" dir="5400000" algn="ctr" rotWithShape="0">
                    <a:schemeClr val="bg1"/>
                  </a:outerShdw>
                </a:effectLst>
              </a:rPr>
              <a:t>When investing in mortgage-backed securities in and around Ames, Iowa, I recommend  purchasing larger homes with three or more garages in Northridge, Northridge Heights, or Stonebridge.</a:t>
            </a:r>
          </a:p>
          <a:p>
            <a:endParaRPr lang="en-US" sz="2800" dirty="0">
              <a:effectLst>
                <a:outerShdw blurRad="50800" dist="50800" dir="5400000" algn="ctr" rotWithShape="0">
                  <a:schemeClr val="bg1"/>
                </a:outerShdw>
              </a:effectLst>
            </a:endParaRPr>
          </a:p>
          <a:p>
            <a:r>
              <a:rPr lang="en-US" sz="2800" dirty="0">
                <a:effectLst>
                  <a:outerShdw blurRad="50800" dist="50800" dir="5400000" algn="ctr" rotWithShape="0">
                    <a:schemeClr val="bg1"/>
                  </a:outerShdw>
                </a:effectLst>
              </a:rPr>
              <a:t>These variables combined have proven to bring top dollar in this market and would be a safe investment any day based on the data.</a:t>
            </a:r>
          </a:p>
        </p:txBody>
      </p:sp>
    </p:spTree>
    <p:extLst>
      <p:ext uri="{BB962C8B-B14F-4D97-AF65-F5344CB8AC3E}">
        <p14:creationId xmlns:p14="http://schemas.microsoft.com/office/powerpoint/2010/main" val="496489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F1EF17D-1B70-428C-8A8A-A2C5B390E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2FAEDF3-CEC8-4BF6-8EA7-4079C4718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98DB8F4-CD77-4FCC-8544-ADE8B478C1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2202DFE-039D-48E4-8536-FA30F248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1F05E26-510E-4164-83C7-28E4FE9D7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632161A-50D4-4D96-887A-98FC92093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Question marks in a line and one question mark is lit">
            <a:extLst>
              <a:ext uri="{FF2B5EF4-FFF2-40B4-BE49-F238E27FC236}">
                <a16:creationId xmlns:a16="http://schemas.microsoft.com/office/drawing/2014/main" id="{59D086C2-4B20-4655-A7B0-A99797E594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0" r="55414" b="-1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577F0B6-E259-4CB7-8164-5D43DE0F18AA}"/>
              </a:ext>
            </a:extLst>
          </p:cNvPr>
          <p:cNvSpPr txBox="1"/>
          <p:nvPr/>
        </p:nvSpPr>
        <p:spPr>
          <a:xfrm>
            <a:off x="4336673" y="422897"/>
            <a:ext cx="6626072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8000" dirty="0">
                <a:solidFill>
                  <a:schemeClr val="bg2">
                    <a:lumMod val="75000"/>
                  </a:schemeClr>
                </a:solidFill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Questions?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7693BE9-1FB0-43B7-B6DE-53E6809EC91D}"/>
              </a:ext>
            </a:extLst>
          </p:cNvPr>
          <p:cNvSpPr txBox="1"/>
          <p:nvPr/>
        </p:nvSpPr>
        <p:spPr>
          <a:xfrm>
            <a:off x="10043686" y="5827692"/>
            <a:ext cx="21451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Thank you,</a:t>
            </a:r>
          </a:p>
          <a:p>
            <a:r>
              <a:rPr lang="en-US" sz="2800" dirty="0"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Brock Franz</a:t>
            </a:r>
          </a:p>
        </p:txBody>
      </p:sp>
    </p:spTree>
    <p:extLst>
      <p:ext uri="{BB962C8B-B14F-4D97-AF65-F5344CB8AC3E}">
        <p14:creationId xmlns:p14="http://schemas.microsoft.com/office/powerpoint/2010/main" val="156948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09862E-48F9-45AC-8D44-67A0268A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7986E7-0E3C-4F64-886E-935DDCB83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73033" y="1420238"/>
            <a:ext cx="4415786" cy="4751961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03D17F-F79E-40E5-9563-A1CFFCC06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A5D5775-627F-4588-82B3-905EDF231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D7F2A20-5DE4-4BC0-91EA-5FFE33A4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536BA0-56C7-429C-B41E-B5724F0CD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F15726F-71BE-4007-B9B6-0A1AA0D52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41C209-9068-4980-8519-3B713ED7DF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800"/>
            <a:ext cx="8420877" cy="852444"/>
          </a:xfrm>
        </p:spPr>
        <p:txBody>
          <a:bodyPr anchor="t">
            <a:noAutofit/>
          </a:bodyPr>
          <a:lstStyle/>
          <a:p>
            <a:r>
              <a:rPr lang="en-US" sz="6600" dirty="0"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F37B09-325D-4CFA-82F5-10441BBB6A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125" y="2452677"/>
            <a:ext cx="6400800" cy="1947333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Identify current housing market trends through statistical analysis.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Hypothesize outcomes and run tests on data to prove truths in the numbers.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Make recommendations for investing into mortgage-backed securities.</a:t>
            </a:r>
          </a:p>
        </p:txBody>
      </p:sp>
    </p:spTree>
    <p:extLst>
      <p:ext uri="{BB962C8B-B14F-4D97-AF65-F5344CB8AC3E}">
        <p14:creationId xmlns:p14="http://schemas.microsoft.com/office/powerpoint/2010/main" val="1275928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43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238536-4035-4912-9811-CA640752E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88" y="527931"/>
            <a:ext cx="8737600" cy="21335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2"/>
                </a:solidFill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Basic analysis</a:t>
            </a:r>
            <a:br>
              <a:rPr lang="en-US" sz="6600" dirty="0">
                <a:solidFill>
                  <a:schemeClr val="tx2"/>
                </a:solidFill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endParaRPr lang="en-US" sz="6600" dirty="0">
              <a:solidFill>
                <a:schemeClr val="tx2"/>
              </a:solidFill>
              <a:effectLst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A23F9-7399-4D28-BDA6-B46D3FD21D66}"/>
              </a:ext>
            </a:extLst>
          </p:cNvPr>
          <p:cNvSpPr txBox="1"/>
          <p:nvPr/>
        </p:nvSpPr>
        <p:spPr>
          <a:xfrm>
            <a:off x="7468854" y="797508"/>
            <a:ext cx="448694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dataset contained information on 1451 home sales from Ames, Iowa between 2006 and 2010.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After cleaning the data home sales over $500,000 were removed as outliers for skewing the data disproportionately.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 two sample T-test was performed to eliminate bias and the two sample groups showed no significant difference at the 0.966 level.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29" name="Chart 28">
            <a:extLst>
              <a:ext uri="{FF2B5EF4-FFF2-40B4-BE49-F238E27FC236}">
                <a16:creationId xmlns:a16="http://schemas.microsoft.com/office/drawing/2014/main" id="{D3A9AA93-3B19-4655-A2AF-ADCE046F70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3690957"/>
              </p:ext>
            </p:extLst>
          </p:nvPr>
        </p:nvGraphicFramePr>
        <p:xfrm>
          <a:off x="174760" y="3183731"/>
          <a:ext cx="7019925" cy="35385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60730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D64783-0B21-4845-9BB6-4F690B096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 useBgFill="1">
        <p:nvSpPr>
          <p:cNvPr id="26" name="Snip Single Corner Rectangle 17">
            <a:extLst>
              <a:ext uri="{FF2B5EF4-FFF2-40B4-BE49-F238E27FC236}">
                <a16:creationId xmlns:a16="http://schemas.microsoft.com/office/drawing/2014/main" id="{500E751B-C75E-409D-8E55-2C95DF86A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38352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B9856F4-F000-4042-90BF-9C70D9013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8" y="9743"/>
            <a:ext cx="8534400" cy="1507067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2"/>
                </a:solidFill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garages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87F8AE56-CACB-4A64-B6A2-D7BEF2AA25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7069630"/>
              </p:ext>
            </p:extLst>
          </p:nvPr>
        </p:nvGraphicFramePr>
        <p:xfrm>
          <a:off x="8218055" y="388864"/>
          <a:ext cx="3667125" cy="2114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5E4FFFE7-7EC7-4CC5-A0F8-8F37CF2A93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4485885"/>
              </p:ext>
            </p:extLst>
          </p:nvPr>
        </p:nvGraphicFramePr>
        <p:xfrm>
          <a:off x="8218055" y="3548136"/>
          <a:ext cx="3581400" cy="20716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BCB54A5-EF08-461F-B413-8F9A1A94822F}"/>
              </a:ext>
            </a:extLst>
          </p:cNvPr>
          <p:cNvSpPr txBox="1"/>
          <p:nvPr/>
        </p:nvSpPr>
        <p:spPr>
          <a:xfrm>
            <a:off x="177323" y="1516811"/>
            <a:ext cx="759324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Ho: </a:t>
            </a:r>
            <a:r>
              <a:rPr lang="el-GR" dirty="0"/>
              <a:t>μ1 - μ2 = 0</a:t>
            </a:r>
            <a:endParaRPr lang="en-US" dirty="0"/>
          </a:p>
          <a:p>
            <a:r>
              <a:rPr lang="en-US" dirty="0"/>
              <a:t>Ha: </a:t>
            </a:r>
            <a:r>
              <a:rPr lang="el-GR" dirty="0"/>
              <a:t>μ1 - μ2 ≠ 0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hypothesis was to compare the number of garages to the sales price to prove there is no significant difference in price regardless of the garage count.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separate T-tests were run  comparing different garage counts.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null was rejected with 95% confidence level and a P-value of p&lt;.001.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a significant difference in the sales price compared to the garage counts. Three car garages demand a much higher sales price than any other type.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569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01E688E0-C729-4E49-9E7B-4697607D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Calendar flipping">
            <a:extLst>
              <a:ext uri="{FF2B5EF4-FFF2-40B4-BE49-F238E27FC236}">
                <a16:creationId xmlns:a16="http://schemas.microsoft.com/office/drawing/2014/main" id="{99509303-1C87-4984-8F75-6968B7D7A4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15000"/>
          </a:blip>
          <a:srcRect t="11517" b="42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B1B737-B1AA-4194-AF42-2F02E63F61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326" y="313275"/>
            <a:ext cx="8001000" cy="952107"/>
          </a:xfrm>
        </p:spPr>
        <p:txBody>
          <a:bodyPr>
            <a:noAutofit/>
          </a:bodyPr>
          <a:lstStyle/>
          <a:p>
            <a:r>
              <a:rPr lang="en-US" sz="6600" dirty="0"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Year built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389FCCC-F5A5-4BF2-A1FC-5D4E78051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265" y="1578647"/>
            <a:ext cx="5012747" cy="1947333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A correlation test was run to prove or disprove that the age of the home correlates with the sales price.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With a correlation of 0.5251, there is a weak but moderate correlation between the two.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AAD89D74-79DD-4BE2-AA8C-8672382F2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9144"/>
            <a:ext cx="6080656" cy="6163733"/>
            <a:chOff x="6108170" y="8467"/>
            <a:chExt cx="6080656" cy="6163733"/>
          </a:xfrm>
        </p:grpSpPr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EA020D6D-57F1-4846-9467-5E54F5B88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BA67610-3DFA-4B04-A0F3-FFBF2C97E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96F9FAA7-B1F5-4E7B-BEC6-00158A5F0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4174CF9-D8AD-4A5C-BF99-57B43506D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76B22A1-F450-4EAF-A363-7222D3D52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8" name="Chart 47">
            <a:extLst>
              <a:ext uri="{FF2B5EF4-FFF2-40B4-BE49-F238E27FC236}">
                <a16:creationId xmlns:a16="http://schemas.microsoft.com/office/drawing/2014/main" id="{FFB89DF6-E48B-444B-9132-C3003CA6F9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4398070"/>
              </p:ext>
            </p:extLst>
          </p:nvPr>
        </p:nvGraphicFramePr>
        <p:xfrm>
          <a:off x="4992904" y="2069036"/>
          <a:ext cx="7011770" cy="44171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BEFF4FA-109E-43B9-9F69-3006A7CECD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809439"/>
              </p:ext>
            </p:extLst>
          </p:nvPr>
        </p:nvGraphicFramePr>
        <p:xfrm>
          <a:off x="187326" y="6143095"/>
          <a:ext cx="3073399" cy="581025"/>
        </p:xfrm>
        <a:graphic>
          <a:graphicData uri="http://schemas.openxmlformats.org/drawingml/2006/table">
            <a:tbl>
              <a:tblPr/>
              <a:tblGrid>
                <a:gridCol w="1132305">
                  <a:extLst>
                    <a:ext uri="{9D8B030D-6E8A-4147-A177-3AD203B41FA5}">
                      <a16:colId xmlns:a16="http://schemas.microsoft.com/office/drawing/2014/main" val="449371066"/>
                    </a:ext>
                  </a:extLst>
                </a:gridCol>
                <a:gridCol w="799274">
                  <a:extLst>
                    <a:ext uri="{9D8B030D-6E8A-4147-A177-3AD203B41FA5}">
                      <a16:colId xmlns:a16="http://schemas.microsoft.com/office/drawing/2014/main" val="390276293"/>
                    </a:ext>
                  </a:extLst>
                </a:gridCol>
                <a:gridCol w="1141820">
                  <a:extLst>
                    <a:ext uri="{9D8B030D-6E8A-4147-A177-3AD203B41FA5}">
                      <a16:colId xmlns:a16="http://schemas.microsoft.com/office/drawing/2014/main" val="40289795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Year built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Average SalePrice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40522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Yearbuilt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532896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Average SalePrice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0.525198818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4439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550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9B315F0-2F2E-4749-9C08-6F2B59723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5A481B-C639-4892-B0EF-4D8373A9B0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4639734" cy="6858000"/>
          </a:xfrm>
          <a:prstGeom prst="rect">
            <a:avLst/>
          </a:prstGeom>
          <a:solidFill>
            <a:schemeClr val="bg2">
              <a:lumMod val="75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2BD58B-6284-459E-9FF4-A97F3A5690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438656" cy="6858000"/>
          </a:xfrm>
          <a:prstGeom prst="rect">
            <a:avLst/>
          </a:prstGeom>
          <a:solidFill>
            <a:schemeClr val="bg1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1911703-8F76-418B-A5BE-312E5FF98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3449715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83E51D0-80D2-4A0E-BC33-FC2854416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6DDC556-F181-4330-9D5E-06CD9B5F7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1744895-D69C-4B43-BBB6-644C78E57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547E019-B61B-46EA-8987-B3A661CFB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A95601E-850C-471E-B37C-61C13AB1C1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8D63381-F157-44DC-AD3C-541C0F4D2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991" y="19126"/>
            <a:ext cx="8099178" cy="1504873"/>
          </a:xfrm>
        </p:spPr>
        <p:txBody>
          <a:bodyPr anchor="ctr">
            <a:noAutofit/>
          </a:bodyPr>
          <a:lstStyle/>
          <a:p>
            <a:r>
              <a:rPr lang="en-US" sz="6600" dirty="0"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Total square feet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EF5278-91A4-4513-990A-2E7DD908E18C}"/>
              </a:ext>
            </a:extLst>
          </p:cNvPr>
          <p:cNvSpPr txBox="1"/>
          <p:nvPr/>
        </p:nvSpPr>
        <p:spPr>
          <a:xfrm>
            <a:off x="7673351" y="1655390"/>
            <a:ext cx="42108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Analysis was done to show whether there is significant correlation between the total square footage of the home versus the sale price.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 0.8159, the correlation is very strong and clearly demonstrates the higher prices expected as the home gets larger.</a:t>
            </a:r>
          </a:p>
        </p:txBody>
      </p:sp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3FC58869-E1C4-4F9F-B939-67AE078823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4709622"/>
              </p:ext>
            </p:extLst>
          </p:nvPr>
        </p:nvGraphicFramePr>
        <p:xfrm>
          <a:off x="147037" y="2067649"/>
          <a:ext cx="7379277" cy="4589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26AD8349-FA2C-47D7-A65E-AF2A8F573B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336657"/>
              </p:ext>
            </p:extLst>
          </p:nvPr>
        </p:nvGraphicFramePr>
        <p:xfrm>
          <a:off x="8877936" y="5970163"/>
          <a:ext cx="3213100" cy="725805"/>
        </p:xfrm>
        <a:graphic>
          <a:graphicData uri="http://schemas.openxmlformats.org/drawingml/2006/table">
            <a:tbl>
              <a:tblPr/>
              <a:tblGrid>
                <a:gridCol w="798522">
                  <a:extLst>
                    <a:ext uri="{9D8B030D-6E8A-4147-A177-3AD203B41FA5}">
                      <a16:colId xmlns:a16="http://schemas.microsoft.com/office/drawing/2014/main" val="334755169"/>
                    </a:ext>
                  </a:extLst>
                </a:gridCol>
                <a:gridCol w="1207289">
                  <a:extLst>
                    <a:ext uri="{9D8B030D-6E8A-4147-A177-3AD203B41FA5}">
                      <a16:colId xmlns:a16="http://schemas.microsoft.com/office/drawing/2014/main" val="3496597507"/>
                    </a:ext>
                  </a:extLst>
                </a:gridCol>
                <a:gridCol w="1207289">
                  <a:extLst>
                    <a:ext uri="{9D8B030D-6E8A-4147-A177-3AD203B41FA5}">
                      <a16:colId xmlns:a16="http://schemas.microsoft.com/office/drawing/2014/main" val="387525536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Total Square Feet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Average Salesprice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78173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Total Sqft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590435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Average Salesprice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0.815909935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0522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4975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511F85B-5967-428B-BE8B-819A79813D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Houses in a subdivision">
            <a:extLst>
              <a:ext uri="{FF2B5EF4-FFF2-40B4-BE49-F238E27FC236}">
                <a16:creationId xmlns:a16="http://schemas.microsoft.com/office/drawing/2014/main" id="{A20873ED-1198-497C-A2B5-0AC362BBE7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t="7865" b="7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Snip Diagonal Corner Rectangle 6">
            <a:extLst>
              <a:ext uri="{FF2B5EF4-FFF2-40B4-BE49-F238E27FC236}">
                <a16:creationId xmlns:a16="http://schemas.microsoft.com/office/drawing/2014/main" id="{28DA8D05-CF65-4382-8BF4-2A08754DB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gradFill>
            <a:gsLst>
              <a:gs pos="2000">
                <a:schemeClr val="dk2">
                  <a:tint val="97000"/>
                  <a:hueMod val="92000"/>
                  <a:satMod val="169000"/>
                  <a:lumMod val="164000"/>
                  <a:alpha val="79000"/>
                </a:schemeClr>
              </a:gs>
              <a:gs pos="100000">
                <a:schemeClr val="dk2">
                  <a:shade val="96000"/>
                  <a:satMod val="120000"/>
                  <a:lumMod val="90000"/>
                  <a:alpha val="88000"/>
                </a:schemeClr>
              </a:gs>
            </a:gsLst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63381-F157-44DC-AD3C-541C0F4D2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12725" y="9142"/>
            <a:ext cx="7276401" cy="1140015"/>
          </a:xfrm>
        </p:spPr>
        <p:txBody>
          <a:bodyPr>
            <a:noAutofit/>
          </a:bodyPr>
          <a:lstStyle/>
          <a:p>
            <a:r>
              <a:rPr lang="en-US" sz="6600" dirty="0"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Neighborhood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0C6252F-9468-4CFE-8A28-0DFE703FB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11344" y="9144"/>
            <a:ext cx="6080656" cy="6163733"/>
            <a:chOff x="6108170" y="8467"/>
            <a:chExt cx="6080656" cy="6163733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873F8F7-6FEE-4BB3-94A3-78B5C2FF1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F5B2264-1E71-4A5B-ABFC-2832FD78E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6E0A76D-9460-46B8-BD58-9E9BF9CEB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7E3790F-67C5-42CD-B933-75C6F325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EF3C2C4-F6BB-4D14-8577-3649162D0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F57C1139-AC80-4322-8B6C-2899E1D9C4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7018582"/>
              </p:ext>
            </p:extLst>
          </p:nvPr>
        </p:nvGraphicFramePr>
        <p:xfrm>
          <a:off x="150814" y="3069050"/>
          <a:ext cx="6410325" cy="36337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5D8277C-E9C8-44D0-9E57-4E882FD8F852}"/>
              </a:ext>
            </a:extLst>
          </p:cNvPr>
          <p:cNvSpPr txBox="1"/>
          <p:nvPr/>
        </p:nvSpPr>
        <p:spPr>
          <a:xfrm>
            <a:off x="7170740" y="1549026"/>
            <a:ext cx="417685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The three highest price neighborhoods represent almost 10% of all home sales in the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Combined average sales price of $297,190 vs the total average of $181,145.</a:t>
            </a:r>
          </a:p>
        </p:txBody>
      </p:sp>
    </p:spTree>
    <p:extLst>
      <p:ext uri="{BB962C8B-B14F-4D97-AF65-F5344CB8AC3E}">
        <p14:creationId xmlns:p14="http://schemas.microsoft.com/office/powerpoint/2010/main" val="774122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777B48D-7BF2-470D-876B-50CD5CC8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63381-F157-44DC-AD3C-541C0F4D2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016" y="87652"/>
            <a:ext cx="4781147" cy="1115292"/>
          </a:xfrm>
        </p:spPr>
        <p:txBody>
          <a:bodyPr>
            <a:normAutofit/>
          </a:bodyPr>
          <a:lstStyle/>
          <a:p>
            <a:r>
              <a:rPr lang="en-US" sz="6600" dirty="0"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Lot size</a:t>
            </a:r>
          </a:p>
        </p:txBody>
      </p:sp>
      <p:pic>
        <p:nvPicPr>
          <p:cNvPr id="5" name="Picture 4" descr="Picnic under a tree">
            <a:extLst>
              <a:ext uri="{FF2B5EF4-FFF2-40B4-BE49-F238E27FC236}">
                <a16:creationId xmlns:a16="http://schemas.microsoft.com/office/drawing/2014/main" id="{4DA4566C-B507-4899-B04C-A22FA51B45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20" r="15846" b="-1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83DA8283-3FF4-47B3-9266-60768C743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93200" y="8468"/>
            <a:ext cx="5795625" cy="5874808"/>
            <a:chOff x="6108170" y="8467"/>
            <a:chExt cx="6080656" cy="6163733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DEB65FF-EAD9-4242-80AE-A3FC7EB1E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78B5500-48F2-41FA-BD8C-3C2400F62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47B2E66-9934-4251-A5B0-A180C0CC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CDA1666-64EC-4838-B0E1-4D545ECEA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CC99E35-6C12-4F89-8CDA-9FD8B3CEE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37A9BEF5-4670-4F86-8059-8E94D43184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2534431"/>
              </p:ext>
            </p:extLst>
          </p:nvPr>
        </p:nvGraphicFramePr>
        <p:xfrm>
          <a:off x="24935" y="3429000"/>
          <a:ext cx="6067889" cy="33413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3C54B11-5934-4EFA-A3D1-3982952E34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974229"/>
              </p:ext>
            </p:extLst>
          </p:nvPr>
        </p:nvGraphicFramePr>
        <p:xfrm>
          <a:off x="9907712" y="5970918"/>
          <a:ext cx="2108200" cy="735330"/>
        </p:xfrm>
        <a:graphic>
          <a:graphicData uri="http://schemas.openxmlformats.org/drawingml/2006/table">
            <a:tbl>
              <a:tblPr/>
              <a:tblGrid>
                <a:gridCol w="698500">
                  <a:extLst>
                    <a:ext uri="{9D8B030D-6E8A-4147-A177-3AD203B41FA5}">
                      <a16:colId xmlns:a16="http://schemas.microsoft.com/office/drawing/2014/main" val="2884953451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159304613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98025532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1" u="none" strike="noStrike" dirty="0">
                          <a:solidFill>
                            <a:schemeClr val="tx1"/>
                          </a:solidFill>
                          <a:effectLst>
                            <a:innerShdw blurRad="63500" dist="50800" dir="16200000">
                              <a:prstClr val="black">
                                <a:alpha val="50000"/>
                              </a:prstClr>
                            </a:innerShdw>
                          </a:effectLst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1" u="none" strike="noStrike" dirty="0">
                          <a:solidFill>
                            <a:schemeClr val="tx1"/>
                          </a:solidFill>
                          <a:effectLst>
                            <a:innerShdw blurRad="63500" dist="50800" dir="16200000">
                              <a:prstClr val="black">
                                <a:alpha val="50000"/>
                              </a:prstClr>
                            </a:innerShdw>
                          </a:effectLst>
                          <a:latin typeface="Calibri" panose="020F0502020204030204" pitchFamily="34" charset="0"/>
                        </a:rPr>
                        <a:t>Lot Size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1" u="none" strike="noStrike" dirty="0">
                          <a:solidFill>
                            <a:schemeClr val="tx1"/>
                          </a:solidFill>
                          <a:effectLst>
                            <a:innerShdw blurRad="63500" dist="50800" dir="16200000">
                              <a:prstClr val="black">
                                <a:alpha val="50000"/>
                              </a:prstClr>
                            </a:innerShdw>
                          </a:effectLst>
                          <a:latin typeface="Calibri" panose="020F0502020204030204" pitchFamily="34" charset="0"/>
                        </a:rPr>
                        <a:t>Sales Price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18653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chemeClr val="tx1"/>
                          </a:solidFill>
                          <a:effectLst>
                            <a:innerShdw blurRad="63500" dist="50800" dir="16200000">
                              <a:prstClr val="black">
                                <a:alpha val="50000"/>
                              </a:prstClr>
                            </a:innerShdw>
                          </a:effectLst>
                          <a:latin typeface="Calibri" panose="020F0502020204030204" pitchFamily="34" charset="0"/>
                        </a:rPr>
                        <a:t>Lot Size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chemeClr val="tx1"/>
                          </a:solidFill>
                          <a:effectLst>
                            <a:innerShdw blurRad="63500" dist="50800" dir="16200000">
                              <a:prstClr val="black">
                                <a:alpha val="50000"/>
                              </a:prstClr>
                            </a:innerShdw>
                          </a:effectLs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chemeClr val="tx1"/>
                        </a:solidFill>
                        <a:effectLst>
                          <a:innerShdw blurRad="63500" dist="50800" dir="16200000">
                            <a:prstClr val="black">
                              <a:alpha val="50000"/>
                            </a:prstClr>
                          </a:inn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868631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chemeClr val="tx1"/>
                          </a:solidFill>
                          <a:effectLst>
                            <a:innerShdw blurRad="63500" dist="50800" dir="16200000">
                              <a:prstClr val="black">
                                <a:alpha val="50000"/>
                              </a:prstClr>
                            </a:innerShdw>
                          </a:effectLst>
                          <a:latin typeface="Calibri" panose="020F0502020204030204" pitchFamily="34" charset="0"/>
                        </a:rPr>
                        <a:t>Sales Price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chemeClr val="tx1"/>
                          </a:solidFill>
                          <a:effectLst>
                            <a:innerShdw blurRad="63500" dist="50800" dir="16200000">
                              <a:prstClr val="black">
                                <a:alpha val="50000"/>
                              </a:prstClr>
                            </a:innerShdw>
                          </a:effectLst>
                          <a:latin typeface="Calibri" panose="020F0502020204030204" pitchFamily="34" charset="0"/>
                        </a:rPr>
                        <a:t>0.240432591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chemeClr val="tx1"/>
                          </a:solidFill>
                          <a:effectLst>
                            <a:innerShdw blurRad="63500" dist="50800" dir="16200000">
                              <a:prstClr val="black">
                                <a:alpha val="50000"/>
                              </a:prstClr>
                            </a:innerShdw>
                          </a:effectLs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168480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741AA03-12D8-419C-B02C-ABD549151094}"/>
              </a:ext>
            </a:extLst>
          </p:cNvPr>
          <p:cNvSpPr txBox="1"/>
          <p:nvPr/>
        </p:nvSpPr>
        <p:spPr>
          <a:xfrm>
            <a:off x="462469" y="1824171"/>
            <a:ext cx="457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 correlation analysis shows no significant relationship between lot size and sales price at 0.2404.</a:t>
            </a:r>
          </a:p>
        </p:txBody>
      </p:sp>
    </p:spTree>
    <p:extLst>
      <p:ext uri="{BB962C8B-B14F-4D97-AF65-F5344CB8AC3E}">
        <p14:creationId xmlns:p14="http://schemas.microsoft.com/office/powerpoint/2010/main" val="1484300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9">
            <a:extLst>
              <a:ext uri="{FF2B5EF4-FFF2-40B4-BE49-F238E27FC236}">
                <a16:creationId xmlns:a16="http://schemas.microsoft.com/office/drawing/2014/main" id="{ED2D7C63-562A-41C7-892E-0C73F5D59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63381-F157-44DC-AD3C-541C0F4D2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09571" y="-78558"/>
            <a:ext cx="7322848" cy="2127442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Years since remodel</a:t>
            </a:r>
          </a:p>
        </p:txBody>
      </p:sp>
      <p:pic>
        <p:nvPicPr>
          <p:cNvPr id="5" name="Picture 4" descr="Work tools on a bench">
            <a:extLst>
              <a:ext uri="{FF2B5EF4-FFF2-40B4-BE49-F238E27FC236}">
                <a16:creationId xmlns:a16="http://schemas.microsoft.com/office/drawing/2014/main" id="{DBBB3F96-FCC3-4941-BBE1-470968815A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29" r="19811" b="-1"/>
          <a:stretch/>
        </p:blipFill>
        <p:spPr>
          <a:xfrm>
            <a:off x="20" y="10"/>
            <a:ext cx="463971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20" name="Group 11">
            <a:extLst>
              <a:ext uri="{FF2B5EF4-FFF2-40B4-BE49-F238E27FC236}">
                <a16:creationId xmlns:a16="http://schemas.microsoft.com/office/drawing/2014/main" id="{6DF25E23-BE15-4E36-A700-59F0CE8C5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CE9353A-F333-4305-BED0-D126D75F5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5D1D327-6D34-4AB1-BBCB-FFD18B92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3D4CCB5-F27F-4868-B1D4-55D8654F0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5F00F96-8833-4C32-AD31-05286BC80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22EE3D4-FE2C-4B01-BC8C-3CE2C6CC1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97DD1B9B-84D0-4455-A794-C924944B0E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773406"/>
              </p:ext>
            </p:extLst>
          </p:nvPr>
        </p:nvGraphicFramePr>
        <p:xfrm>
          <a:off x="4636657" y="4367862"/>
          <a:ext cx="7549092" cy="25282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CA74C94-85EE-4008-97A9-5A3F5FD74554}"/>
              </a:ext>
            </a:extLst>
          </p:cNvPr>
          <p:cNvSpPr txBox="1"/>
          <p:nvPr/>
        </p:nvSpPr>
        <p:spPr>
          <a:xfrm>
            <a:off x="5472642" y="2489369"/>
            <a:ext cx="5481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After correlation model was complete the analysis showed no relationship between these variables.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18DF04D-E602-488E-B467-4EB4741346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6711123"/>
              </p:ext>
            </p:extLst>
          </p:nvPr>
        </p:nvGraphicFramePr>
        <p:xfrm>
          <a:off x="134076" y="6172200"/>
          <a:ext cx="3797300" cy="581025"/>
        </p:xfrm>
        <a:graphic>
          <a:graphicData uri="http://schemas.openxmlformats.org/drawingml/2006/table">
            <a:tbl>
              <a:tblPr/>
              <a:tblGrid>
                <a:gridCol w="1270000">
                  <a:extLst>
                    <a:ext uri="{9D8B030D-6E8A-4147-A177-3AD203B41FA5}">
                      <a16:colId xmlns:a16="http://schemas.microsoft.com/office/drawing/2014/main" val="3205434247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30672751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5805997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Years since remodel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Average Sales Price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33604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Years since remodel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241812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Average Sales Price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0.034645238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29175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7007432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598</TotalTime>
  <Words>1294</Words>
  <Application>Microsoft Office PowerPoint</Application>
  <PresentationFormat>Widescreen</PresentationFormat>
  <Paragraphs>126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Slice</vt:lpstr>
      <vt:lpstr>PowerPoint Presentation</vt:lpstr>
      <vt:lpstr>Objective</vt:lpstr>
      <vt:lpstr>Basic analysis </vt:lpstr>
      <vt:lpstr>garages</vt:lpstr>
      <vt:lpstr>Year built</vt:lpstr>
      <vt:lpstr>Total square feet</vt:lpstr>
      <vt:lpstr>Neighborhood</vt:lpstr>
      <vt:lpstr>Lot size</vt:lpstr>
      <vt:lpstr>Years since remodel</vt:lpstr>
      <vt:lpstr>summary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Brock Franz</dc:creator>
  <cp:lastModifiedBy>Brock Franz</cp:lastModifiedBy>
  <cp:revision>19</cp:revision>
  <dcterms:created xsi:type="dcterms:W3CDTF">2022-02-19T23:44:13Z</dcterms:created>
  <dcterms:modified xsi:type="dcterms:W3CDTF">2022-02-24T17:33:46Z</dcterms:modified>
</cp:coreProperties>
</file>

<file path=docProps/thumbnail.jpeg>
</file>